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36_B1511B2F.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3"/>
  </p:sldMasterIdLst>
  <p:notesMasterIdLst>
    <p:notesMasterId r:id="rId42"/>
  </p:notesMasterIdLst>
  <p:sldIdLst>
    <p:sldId id="256" r:id="rId4"/>
    <p:sldId id="258" r:id="rId5"/>
    <p:sldId id="340" r:id="rId6"/>
    <p:sldId id="312" r:id="rId7"/>
    <p:sldId id="336" r:id="rId8"/>
    <p:sldId id="315" r:id="rId9"/>
    <p:sldId id="316" r:id="rId10"/>
    <p:sldId id="342" r:id="rId11"/>
    <p:sldId id="318" r:id="rId12"/>
    <p:sldId id="343" r:id="rId13"/>
    <p:sldId id="319" r:id="rId14"/>
    <p:sldId id="320" r:id="rId15"/>
    <p:sldId id="261" r:id="rId16"/>
    <p:sldId id="344" r:id="rId17"/>
    <p:sldId id="323" r:id="rId18"/>
    <p:sldId id="337" r:id="rId19"/>
    <p:sldId id="326" r:id="rId20"/>
    <p:sldId id="322" r:id="rId21"/>
    <p:sldId id="341" r:id="rId22"/>
    <p:sldId id="339" r:id="rId23"/>
    <p:sldId id="338" r:id="rId24"/>
    <p:sldId id="311" r:id="rId25"/>
    <p:sldId id="310" r:id="rId26"/>
    <p:sldId id="333" r:id="rId27"/>
    <p:sldId id="334" r:id="rId28"/>
    <p:sldId id="346" r:id="rId29"/>
    <p:sldId id="328" r:id="rId30"/>
    <p:sldId id="329" r:id="rId31"/>
    <p:sldId id="306" r:id="rId32"/>
    <p:sldId id="330" r:id="rId33"/>
    <p:sldId id="335" r:id="rId34"/>
    <p:sldId id="307" r:id="rId35"/>
    <p:sldId id="308" r:id="rId36"/>
    <p:sldId id="309" r:id="rId37"/>
    <p:sldId id="327" r:id="rId38"/>
    <p:sldId id="345" r:id="rId39"/>
    <p:sldId id="324" r:id="rId40"/>
    <p:sldId id="271" r:id="rId41"/>
  </p:sldIdLst>
  <p:sldSz cx="9144000" cy="5143500" type="screen16x9"/>
  <p:notesSz cx="6858000" cy="9144000"/>
  <p:embeddedFontLst>
    <p:embeddedFont>
      <p:font typeface="ABeeZee" panose="020B0604020202020204" charset="0"/>
      <p:regular r:id="rId43"/>
      <p:italic r:id="rId44"/>
    </p:embeddedFont>
    <p:embeddedFont>
      <p:font typeface="Concert One" pitchFamily="2" charset="0"/>
      <p:regular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57D937-57F9-3D42-5AC4-BE8203097C84}" name="GOH BOON HENG" initials="GH" userId="S::8855052q_polite.edu.sg#ext#@studenttpedu.onmicrosoft.com::3bcbdb8f-0533-44ff-8980-517fe16ef755" providerId="AD"/>
  <p188:author id="{B1EA9297-AA71-B13D-AF10-8DB1DA70C38C}" name="EVELYN TAN-ROGERS" initials="ET" userId="S::5756388c_polite.edu.sg#ext#@studenttpedu.onmicrosoft.com::097c8537-1574-4b9d-bc96-af28cf4a289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1B3CC-0A7A-DF58-058B-DB6D457CCEDF}" v="2047" dt="2023-10-13T13:55:08.232"/>
    <p1510:client id="{17032CDA-98B9-FDD1-8DC2-B2E8EBDC637A}" v="13" dt="2023-10-17T13:38:00.738"/>
    <p1510:client id="{1A677271-6C5E-4897-B1EB-6B1CA4EB9D6B}" v="375" dt="2023-10-18T04:41:26.928"/>
    <p1510:client id="{1C960814-EE11-4925-A172-210C453364C7}" v="348" dt="2023-10-17T19:48:43.008"/>
    <p1510:client id="{45127351-0B3C-4185-9C9F-CF13A9245158}" v="98" dt="2023-10-17T17:49:58.363"/>
    <p1510:client id="{4728A609-2F70-403A-B264-73E8CE0E6B87}" v="1" dt="2023-10-17T13:34:56.983"/>
    <p1510:client id="{4E8D2265-192F-4E3F-AC72-7060B5211ECB}" v="4" dt="2023-10-18T06:19:01.016"/>
    <p1510:client id="{4E9B390E-F563-4A38-AB3C-1CCF6302408A}" v="4" dt="2023-10-16T13:48:03.428"/>
    <p1510:client id="{5D207EDD-7FEE-470D-AD2B-703A9B562062}" v="56" dt="2023-10-17T07:25:47.941"/>
    <p1510:client id="{6831593D-0E96-45F2-A7FF-9275A1386BF0}" v="44" dt="2023-10-18T01:52:41.904"/>
    <p1510:client id="{75362E56-E283-49E5-A431-BB56E715E659}" v="286" dt="2023-10-14T02:48:19.511"/>
    <p1510:client id="{7600804C-0398-4845-939E-453DCA166B5C}" v="13" dt="2023-10-16T00:55:41.493"/>
    <p1510:client id="{77E9DA84-780C-FDEC-D50B-5919DBEB4C0A}" v="334" dt="2023-10-13T15:57:09.197"/>
    <p1510:client id="{81ACDEEF-3868-4155-879B-FB776C3E5EFB}" v="473" dt="2023-10-15T17:10:49.742"/>
    <p1510:client id="{86CF5407-BA56-4F9C-B093-33BD61A515F9}" v="766" dt="2023-10-18T07:43:07.459"/>
    <p1510:client id="{94754C33-E730-4C1F-8978-B22F2B6231F9}" v="22" dt="2023-10-17T16:31:15.242"/>
    <p1510:client id="{9D3C2432-CF1B-42B9-B1C3-0662F3FFAED7}" v="1039" dt="2023-10-17T19:19:37.289"/>
    <p1510:client id="{A0376B52-8070-4AF9-58CF-DE86094C6C1E}" v="73" dt="2023-10-16T16:42:23.426"/>
    <p1510:client id="{A6E8DC3E-9212-4F72-A0CA-B5C04FC86BF4}" v="7" dt="2023-10-16T01:42:41.682"/>
    <p1510:client id="{B9E872D2-2DB7-A835-2C3F-939603E78865}" v="1365" dt="2023-10-14T15:27:39.090"/>
    <p1510:client id="{CF70B307-360D-80A6-E9F6-D7490F56A266}" v="631" dt="2023-10-17T09:29:57.603"/>
    <p1510:client id="{E75AAACA-2F27-4260-836B-204F99696F2C}" v="1" dt="2023-10-18T01:09:58.237"/>
    <p1510:client id="{E77F93BE-0B71-45EA-8E19-F48BE29DB5B3}" v="12" dt="2023-10-15T18:11:13.481"/>
    <p1510:client id="{F3E1C8AC-C2D7-43D1-A271-E2CCC5899E55}" v="864" dt="2023-10-16T13:46:42.683"/>
  </p1510:revLst>
</p1510:revInfo>
</file>

<file path=ppt/tableStyles.xml><?xml version="1.0" encoding="utf-8"?>
<a:tblStyleLst xmlns:a="http://schemas.openxmlformats.org/drawingml/2006/main" def="{F2E2C461-45E6-43B9-868B-1D7F268E98C2}">
  <a:tblStyle styleId="{F2E2C461-45E6-43B9-868B-1D7F268E98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microsoft.com/office/2018/10/relationships/authors" Target="authors.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H BOON HENG" userId="S::8855052q_polite.edu.sg#ext#@studenttpedu.onmicrosoft.com::3bcbdb8f-0533-44ff-8980-517fe16ef755" providerId="AD" clId="Web-{94754C33-E730-4C1F-8978-B22F2B6231F9}"/>
    <pc:docChg chg="addSld modSld">
      <pc:chgData name="GOH BOON HENG" userId="S::8855052q_polite.edu.sg#ext#@studenttpedu.onmicrosoft.com::3bcbdb8f-0533-44ff-8980-517fe16ef755" providerId="AD" clId="Web-{94754C33-E730-4C1F-8978-B22F2B6231F9}" dt="2023-10-17T16:31:15.242" v="18" actId="14100"/>
      <pc:docMkLst>
        <pc:docMk/>
      </pc:docMkLst>
      <pc:sldChg chg="addSp delSp modSp">
        <pc:chgData name="GOH BOON HENG" userId="S::8855052q_polite.edu.sg#ext#@studenttpedu.onmicrosoft.com::3bcbdb8f-0533-44ff-8980-517fe16ef755" providerId="AD" clId="Web-{94754C33-E730-4C1F-8978-B22F2B6231F9}" dt="2023-10-17T15:06:51.749" v="2"/>
        <pc:sldMkLst>
          <pc:docMk/>
          <pc:sldMk cId="0" sldId="256"/>
        </pc:sldMkLst>
        <pc:picChg chg="add del mod">
          <ac:chgData name="GOH BOON HENG" userId="S::8855052q_polite.edu.sg#ext#@studenttpedu.onmicrosoft.com::3bcbdb8f-0533-44ff-8980-517fe16ef755" providerId="AD" clId="Web-{94754C33-E730-4C1F-8978-B22F2B6231F9}" dt="2023-10-17T15:06:51.749" v="2"/>
          <ac:picMkLst>
            <pc:docMk/>
            <pc:sldMk cId="0" sldId="256"/>
            <ac:picMk id="2" creationId="{0B3530F8-EB5A-980F-39E6-8A41958DFEB8}"/>
          </ac:picMkLst>
        </pc:picChg>
      </pc:sldChg>
      <pc:sldChg chg="addSp delSp modSp add replId">
        <pc:chgData name="GOH BOON HENG" userId="S::8855052q_polite.edu.sg#ext#@studenttpedu.onmicrosoft.com::3bcbdb8f-0533-44ff-8980-517fe16ef755" providerId="AD" clId="Web-{94754C33-E730-4C1F-8978-B22F2B6231F9}" dt="2023-10-17T16:31:15.242" v="18" actId="14100"/>
        <pc:sldMkLst>
          <pc:docMk/>
          <pc:sldMk cId="1944341815" sldId="336"/>
        </pc:sldMkLst>
        <pc:picChg chg="add del mod">
          <ac:chgData name="GOH BOON HENG" userId="S::8855052q_polite.edu.sg#ext#@studenttpedu.onmicrosoft.com::3bcbdb8f-0533-44ff-8980-517fe16ef755" providerId="AD" clId="Web-{94754C33-E730-4C1F-8978-B22F2B6231F9}" dt="2023-10-17T16:31:08.914" v="16"/>
          <ac:picMkLst>
            <pc:docMk/>
            <pc:sldMk cId="1944341815" sldId="336"/>
            <ac:picMk id="2" creationId="{82B3DFB6-4294-4BA9-FA70-39375879C46B}"/>
          </ac:picMkLst>
        </pc:picChg>
        <pc:picChg chg="del">
          <ac:chgData name="GOH BOON HENG" userId="S::8855052q_polite.edu.sg#ext#@studenttpedu.onmicrosoft.com::3bcbdb8f-0533-44ff-8980-517fe16ef755" providerId="AD" clId="Web-{94754C33-E730-4C1F-8978-B22F2B6231F9}" dt="2023-10-17T16:28:08.752" v="4"/>
          <ac:picMkLst>
            <pc:docMk/>
            <pc:sldMk cId="1944341815" sldId="336"/>
            <ac:picMk id="3" creationId="{41FF0171-5152-53C5-CFA6-A6B524E05C48}"/>
          </ac:picMkLst>
        </pc:picChg>
        <pc:picChg chg="add mod">
          <ac:chgData name="GOH BOON HENG" userId="S::8855052q_polite.edu.sg#ext#@studenttpedu.onmicrosoft.com::3bcbdb8f-0533-44ff-8980-517fe16ef755" providerId="AD" clId="Web-{94754C33-E730-4C1F-8978-B22F2B6231F9}" dt="2023-10-17T16:29:48.568" v="14" actId="1076"/>
          <ac:picMkLst>
            <pc:docMk/>
            <pc:sldMk cId="1944341815" sldId="336"/>
            <ac:picMk id="4" creationId="{C2B96412-392D-4960-670D-AC4629C14B79}"/>
          </ac:picMkLst>
        </pc:picChg>
        <pc:picChg chg="add mod">
          <ac:chgData name="GOH BOON HENG" userId="S::8855052q_polite.edu.sg#ext#@studenttpedu.onmicrosoft.com::3bcbdb8f-0533-44ff-8980-517fe16ef755" providerId="AD" clId="Web-{94754C33-E730-4C1F-8978-B22F2B6231F9}" dt="2023-10-17T16:31:15.242" v="18" actId="14100"/>
          <ac:picMkLst>
            <pc:docMk/>
            <pc:sldMk cId="1944341815" sldId="336"/>
            <ac:picMk id="5" creationId="{8B1E08D1-9679-BB17-0A9B-0A42432036BB}"/>
          </ac:picMkLst>
        </pc:picChg>
      </pc:sldChg>
    </pc:docChg>
  </pc:docChgLst>
  <pc:docChgLst>
    <pc:chgData name="EVELYN TAN-ROGERS" userId="S::5756388c_polite.edu.sg#ext#@studenttpedu.onmicrosoft.com::097c8537-1574-4b9d-bc96-af28cf4a2898" providerId="AD" clId="Web-{CF70B307-360D-80A6-E9F6-D7490F56A266}"/>
    <pc:docChg chg="addSld modSld sldOrd">
      <pc:chgData name="EVELYN TAN-ROGERS" userId="S::5756388c_polite.edu.sg#ext#@studenttpedu.onmicrosoft.com::097c8537-1574-4b9d-bc96-af28cf4a2898" providerId="AD" clId="Web-{CF70B307-360D-80A6-E9F6-D7490F56A266}" dt="2023-10-17T09:29:57.603" v="343"/>
      <pc:docMkLst>
        <pc:docMk/>
      </pc:docMkLst>
      <pc:sldChg chg="modCm">
        <pc:chgData name="EVELYN TAN-ROGERS" userId="S::5756388c_polite.edu.sg#ext#@studenttpedu.onmicrosoft.com::097c8537-1574-4b9d-bc96-af28cf4a2898" providerId="AD" clId="Web-{CF70B307-360D-80A6-E9F6-D7490F56A266}" dt="2023-10-17T09:29:57.603" v="343"/>
        <pc:sldMkLst>
          <pc:docMk/>
          <pc:sldMk cId="0" sldId="261"/>
        </pc:sldMkLst>
        <pc:extLst>
          <p:ext xmlns:p="http://schemas.openxmlformats.org/presentationml/2006/main" uri="{D6D511B9-2390-475A-947B-AFAB55BFBCF1}">
            <pc226:cmChg xmlns:pc226="http://schemas.microsoft.com/office/powerpoint/2022/06/main/command" chg="">
              <pc226:chgData name="EVELYN TAN-ROGERS" userId="S::5756388c_polite.edu.sg#ext#@studenttpedu.onmicrosoft.com::097c8537-1574-4b9d-bc96-af28cf4a2898" providerId="AD" clId="Web-{CF70B307-360D-80A6-E9F6-D7490F56A266}" dt="2023-10-17T09:29:57.603" v="343"/>
              <pc2:cmMkLst xmlns:pc2="http://schemas.microsoft.com/office/powerpoint/2019/9/main/command">
                <pc:docMk/>
                <pc:sldMk cId="0" sldId="261"/>
                <pc2:cmMk id="{F27FC360-C63B-477E-B488-87BB42E531C4}"/>
              </pc2:cmMkLst>
              <pc226:cmRplyChg chg="add">
                <pc226:chgData name="EVELYN TAN-ROGERS" userId="S::5756388c_polite.edu.sg#ext#@studenttpedu.onmicrosoft.com::097c8537-1574-4b9d-bc96-af28cf4a2898" providerId="AD" clId="Web-{CF70B307-360D-80A6-E9F6-D7490F56A266}" dt="2023-10-17T09:28:45.101" v="342"/>
                <pc2:cmRplyMkLst xmlns:pc2="http://schemas.microsoft.com/office/powerpoint/2019/9/main/command">
                  <pc:docMk/>
                  <pc:sldMk cId="0" sldId="261"/>
                  <pc2:cmMk id="{F27FC360-C63B-477E-B488-87BB42E531C4}"/>
                  <pc2:cmRplyMk id="{320CCCE4-DCB1-4E28-9BF2-F48145BD92F1}"/>
                </pc2:cmRplyMkLst>
              </pc226:cmRplyChg>
              <pc226:cmRplyChg chg="add">
                <pc226:chgData name="EVELYN TAN-ROGERS" userId="S::5756388c_polite.edu.sg#ext#@studenttpedu.onmicrosoft.com::097c8537-1574-4b9d-bc96-af28cf4a2898" providerId="AD" clId="Web-{CF70B307-360D-80A6-E9F6-D7490F56A266}" dt="2023-10-17T09:29:57.603" v="343"/>
                <pc2:cmRplyMkLst xmlns:pc2="http://schemas.microsoft.com/office/powerpoint/2019/9/main/command">
                  <pc:docMk/>
                  <pc:sldMk cId="0" sldId="261"/>
                  <pc2:cmMk id="{F27FC360-C63B-477E-B488-87BB42E531C4}"/>
                  <pc2:cmRplyMk id="{19F3EAF5-4A65-427D-862A-24D0C8963EF0}"/>
                </pc2:cmRplyMkLst>
              </pc226:cmRplyChg>
            </pc226:cmChg>
          </p:ext>
        </pc:extLst>
      </pc:sldChg>
      <pc:sldChg chg="delSp modSp ord">
        <pc:chgData name="EVELYN TAN-ROGERS" userId="S::5756388c_polite.edu.sg#ext#@studenttpedu.onmicrosoft.com::097c8537-1574-4b9d-bc96-af28cf4a2898" providerId="AD" clId="Web-{CF70B307-360D-80A6-E9F6-D7490F56A266}" dt="2023-10-17T09:07:10.181" v="341" actId="20577"/>
        <pc:sldMkLst>
          <pc:docMk/>
          <pc:sldMk cId="2434751423" sldId="306"/>
        </pc:sldMkLst>
        <pc:spChg chg="del">
          <ac:chgData name="EVELYN TAN-ROGERS" userId="S::5756388c_polite.edu.sg#ext#@studenttpedu.onmicrosoft.com::097c8537-1574-4b9d-bc96-af28cf4a2898" providerId="AD" clId="Web-{CF70B307-360D-80A6-E9F6-D7490F56A266}" dt="2023-10-17T09:07:01.556" v="339"/>
          <ac:spMkLst>
            <pc:docMk/>
            <pc:sldMk cId="2434751423" sldId="306"/>
            <ac:spMk id="3" creationId="{5ED976C1-B106-E74A-834E-FBE84B29DB15}"/>
          </ac:spMkLst>
        </pc:spChg>
        <pc:spChg chg="mod">
          <ac:chgData name="EVELYN TAN-ROGERS" userId="S::5756388c_polite.edu.sg#ext#@studenttpedu.onmicrosoft.com::097c8537-1574-4b9d-bc96-af28cf4a2898" providerId="AD" clId="Web-{CF70B307-360D-80A6-E9F6-D7490F56A266}" dt="2023-10-17T09:07:10.181" v="341" actId="20577"/>
          <ac:spMkLst>
            <pc:docMk/>
            <pc:sldMk cId="2434751423" sldId="306"/>
            <ac:spMk id="234" creationId="{00000000-0000-0000-0000-000000000000}"/>
          </ac:spMkLst>
        </pc:spChg>
        <pc:grpChg chg="del">
          <ac:chgData name="EVELYN TAN-ROGERS" userId="S::5756388c_polite.edu.sg#ext#@studenttpedu.onmicrosoft.com::097c8537-1574-4b9d-bc96-af28cf4a2898" providerId="AD" clId="Web-{CF70B307-360D-80A6-E9F6-D7490F56A266}" dt="2023-10-17T09:07:03.290" v="340"/>
          <ac:grpSpMkLst>
            <pc:docMk/>
            <pc:sldMk cId="2434751423" sldId="306"/>
            <ac:grpSpMk id="4" creationId="{5C35D5C0-FE97-0D5F-9D43-8F8C647A33C2}"/>
          </ac:grpSpMkLst>
        </pc:grpChg>
        <pc:picChg chg="del">
          <ac:chgData name="EVELYN TAN-ROGERS" userId="S::5756388c_polite.edu.sg#ext#@studenttpedu.onmicrosoft.com::097c8537-1574-4b9d-bc96-af28cf4a2898" providerId="AD" clId="Web-{CF70B307-360D-80A6-E9F6-D7490F56A266}" dt="2023-10-17T09:07:00.087" v="338"/>
          <ac:picMkLst>
            <pc:docMk/>
            <pc:sldMk cId="2434751423" sldId="306"/>
            <ac:picMk id="20" creationId="{8E7805A7-F7E6-27AB-8DFB-3431FDE49A98}"/>
          </ac:picMkLst>
        </pc:picChg>
      </pc:sldChg>
      <pc:sldChg chg="addSp delSp modSp">
        <pc:chgData name="EVELYN TAN-ROGERS" userId="S::5756388c_polite.edu.sg#ext#@studenttpedu.onmicrosoft.com::097c8537-1574-4b9d-bc96-af28cf4a2898" providerId="AD" clId="Web-{CF70B307-360D-80A6-E9F6-D7490F56A266}" dt="2023-10-17T08:48:20.096" v="300" actId="1076"/>
        <pc:sldMkLst>
          <pc:docMk/>
          <pc:sldMk cId="1859921034" sldId="323"/>
        </pc:sldMkLst>
        <pc:picChg chg="add del mod">
          <ac:chgData name="EVELYN TAN-ROGERS" userId="S::5756388c_polite.edu.sg#ext#@studenttpedu.onmicrosoft.com::097c8537-1574-4b9d-bc96-af28cf4a2898" providerId="AD" clId="Web-{CF70B307-360D-80A6-E9F6-D7490F56A266}" dt="2023-10-17T08:41:17.144" v="289"/>
          <ac:picMkLst>
            <pc:docMk/>
            <pc:sldMk cId="1859921034" sldId="323"/>
            <ac:picMk id="3" creationId="{42E45CD4-4A86-345E-E0B8-E5DF2FD4B769}"/>
          </ac:picMkLst>
        </pc:picChg>
        <pc:picChg chg="add mod modCrop">
          <ac:chgData name="EVELYN TAN-ROGERS" userId="S::5756388c_polite.edu.sg#ext#@studenttpedu.onmicrosoft.com::097c8537-1574-4b9d-bc96-af28cf4a2898" providerId="AD" clId="Web-{CF70B307-360D-80A6-E9F6-D7490F56A266}" dt="2023-10-17T08:48:20.096" v="300" actId="1076"/>
          <ac:picMkLst>
            <pc:docMk/>
            <pc:sldMk cId="1859921034" sldId="323"/>
            <ac:picMk id="4" creationId="{C1A27805-CFAE-745B-C800-51CBFB7DD69B}"/>
          </ac:picMkLst>
        </pc:picChg>
      </pc:sldChg>
      <pc:sldChg chg="modSp">
        <pc:chgData name="EVELYN TAN-ROGERS" userId="S::5756388c_polite.edu.sg#ext#@studenttpedu.onmicrosoft.com::097c8537-1574-4b9d-bc96-af28cf4a2898" providerId="AD" clId="Web-{CF70B307-360D-80A6-E9F6-D7490F56A266}" dt="2023-10-17T08:51:56.197" v="318" actId="20577"/>
        <pc:sldMkLst>
          <pc:docMk/>
          <pc:sldMk cId="3791928799" sldId="324"/>
        </pc:sldMkLst>
        <pc:spChg chg="mod">
          <ac:chgData name="EVELYN TAN-ROGERS" userId="S::5756388c_polite.edu.sg#ext#@studenttpedu.onmicrosoft.com::097c8537-1574-4b9d-bc96-af28cf4a2898" providerId="AD" clId="Web-{CF70B307-360D-80A6-E9F6-D7490F56A266}" dt="2023-10-17T08:51:56.197" v="318" actId="20577"/>
          <ac:spMkLst>
            <pc:docMk/>
            <pc:sldMk cId="3791928799" sldId="324"/>
            <ac:spMk id="234" creationId="{00000000-0000-0000-0000-000000000000}"/>
          </ac:spMkLst>
        </pc:spChg>
      </pc:sldChg>
      <pc:sldChg chg="delCm">
        <pc:chgData name="EVELYN TAN-ROGERS" userId="S::5756388c_polite.edu.sg#ext#@studenttpedu.onmicrosoft.com::097c8537-1574-4b9d-bc96-af28cf4a2898" providerId="AD" clId="Web-{CF70B307-360D-80A6-E9F6-D7490F56A266}" dt="2023-10-17T08:01:58.789" v="240"/>
        <pc:sldMkLst>
          <pc:docMk/>
          <pc:sldMk cId="1750364298" sldId="329"/>
        </pc:sldMkLst>
        <pc:extLst>
          <p:ext xmlns:p="http://schemas.openxmlformats.org/presentationml/2006/main" uri="{D6D511B9-2390-475A-947B-AFAB55BFBCF1}">
            <pc226:cmChg xmlns:pc226="http://schemas.microsoft.com/office/powerpoint/2022/06/main/command" chg="del">
              <pc226:chgData name="EVELYN TAN-ROGERS" userId="S::5756388c_polite.edu.sg#ext#@studenttpedu.onmicrosoft.com::097c8537-1574-4b9d-bc96-af28cf4a2898" providerId="AD" clId="Web-{CF70B307-360D-80A6-E9F6-D7490F56A266}" dt="2023-10-17T08:01:58.789" v="240"/>
              <pc2:cmMkLst xmlns:pc2="http://schemas.microsoft.com/office/powerpoint/2019/9/main/command">
                <pc:docMk/>
                <pc:sldMk cId="1750364298" sldId="329"/>
                <pc2:cmMk id="{9F060D11-7413-49F5-9780-1D3B435DCCFB}"/>
              </pc2:cmMkLst>
            </pc226:cmChg>
          </p:ext>
        </pc:extLst>
      </pc:sldChg>
      <pc:sldChg chg="addSp modSp addCm delCm modCm">
        <pc:chgData name="EVELYN TAN-ROGERS" userId="S::5756388c_polite.edu.sg#ext#@studenttpedu.onmicrosoft.com::097c8537-1574-4b9d-bc96-af28cf4a2898" providerId="AD" clId="Web-{CF70B307-360D-80A6-E9F6-D7490F56A266}" dt="2023-10-17T08:01:11.225" v="239"/>
        <pc:sldMkLst>
          <pc:docMk/>
          <pc:sldMk cId="959676360" sldId="333"/>
        </pc:sldMkLst>
        <pc:spChg chg="add mod">
          <ac:chgData name="EVELYN TAN-ROGERS" userId="S::5756388c_polite.edu.sg#ext#@studenttpedu.onmicrosoft.com::097c8537-1574-4b9d-bc96-af28cf4a2898" providerId="AD" clId="Web-{CF70B307-360D-80A6-E9F6-D7490F56A266}" dt="2023-10-17T07:54:23.274" v="238" actId="20577"/>
          <ac:spMkLst>
            <pc:docMk/>
            <pc:sldMk cId="959676360" sldId="333"/>
            <ac:spMk id="2" creationId="{A2576B0D-FF5A-DF78-E17C-232A7657B385}"/>
          </ac:spMkLst>
        </pc:spChg>
        <pc:spChg chg="mod">
          <ac:chgData name="EVELYN TAN-ROGERS" userId="S::5756388c_polite.edu.sg#ext#@studenttpedu.onmicrosoft.com::097c8537-1574-4b9d-bc96-af28cf4a2898" providerId="AD" clId="Web-{CF70B307-360D-80A6-E9F6-D7490F56A266}" dt="2023-10-17T07:46:22.024" v="4" actId="20577"/>
          <ac:spMkLst>
            <pc:docMk/>
            <pc:sldMk cId="959676360" sldId="333"/>
            <ac:spMk id="3" creationId="{3026E205-A20F-B97B-9986-891DE2BB601A}"/>
          </ac:spMkLst>
        </pc:spChg>
        <pc:extLst>
          <p:ext xmlns:p="http://schemas.openxmlformats.org/presentationml/2006/main" uri="{D6D511B9-2390-475A-947B-AFAB55BFBCF1}">
            <pc226:cmChg xmlns:pc226="http://schemas.microsoft.com/office/powerpoint/2022/06/main/command" chg="add del mod">
              <pc226:chgData name="EVELYN TAN-ROGERS" userId="S::5756388c_polite.edu.sg#ext#@studenttpedu.onmicrosoft.com::097c8537-1574-4b9d-bc96-af28cf4a2898" providerId="AD" clId="Web-{CF70B307-360D-80A6-E9F6-D7490F56A266}" dt="2023-10-17T08:01:11.225" v="239"/>
              <pc2:cmMkLst xmlns:pc2="http://schemas.microsoft.com/office/powerpoint/2019/9/main/command">
                <pc:docMk/>
                <pc:sldMk cId="959676360" sldId="333"/>
                <pc2:cmMk id="{76505021-162A-4140-A6DB-61615CD514C8}"/>
              </pc2:cmMkLst>
            </pc226:cmChg>
          </p:ext>
        </pc:extLst>
      </pc:sldChg>
      <pc:sldChg chg="addSp modSp">
        <pc:chgData name="EVELYN TAN-ROGERS" userId="S::5756388c_polite.edu.sg#ext#@studenttpedu.onmicrosoft.com::097c8537-1574-4b9d-bc96-af28cf4a2898" providerId="AD" clId="Web-{CF70B307-360D-80A6-E9F6-D7490F56A266}" dt="2023-10-17T08:02:59.229" v="285" actId="20577"/>
        <pc:sldMkLst>
          <pc:docMk/>
          <pc:sldMk cId="3841889068" sldId="334"/>
        </pc:sldMkLst>
        <pc:spChg chg="add mod">
          <ac:chgData name="EVELYN TAN-ROGERS" userId="S::5756388c_polite.edu.sg#ext#@studenttpedu.onmicrosoft.com::097c8537-1574-4b9d-bc96-af28cf4a2898" providerId="AD" clId="Web-{CF70B307-360D-80A6-E9F6-D7490F56A266}" dt="2023-10-17T08:02:59.229" v="285" actId="20577"/>
          <ac:spMkLst>
            <pc:docMk/>
            <pc:sldMk cId="3841889068" sldId="334"/>
            <ac:spMk id="2" creationId="{07AF6EBB-083F-76C5-7B46-6446A342093A}"/>
          </ac:spMkLst>
        </pc:spChg>
      </pc:sldChg>
      <pc:sldChg chg="add replId">
        <pc:chgData name="EVELYN TAN-ROGERS" userId="S::5756388c_polite.edu.sg#ext#@studenttpedu.onmicrosoft.com::097c8537-1574-4b9d-bc96-af28cf4a2898" providerId="AD" clId="Web-{CF70B307-360D-80A6-E9F6-D7490F56A266}" dt="2023-10-17T09:06:27.289" v="319"/>
        <pc:sldMkLst>
          <pc:docMk/>
          <pc:sldMk cId="1468077603" sldId="335"/>
        </pc:sldMkLst>
      </pc:sldChg>
    </pc:docChg>
  </pc:docChgLst>
  <pc:docChgLst>
    <pc:chgData name="GOH BOON HENG" userId="S::8855052q_polite.edu.sg#ext#@studenttpedu.onmicrosoft.com::3bcbdb8f-0533-44ff-8980-517fe16ef755" providerId="AD" clId="Web-{4728A609-2F70-403A-B264-73E8CE0E6B87}"/>
    <pc:docChg chg="">
      <pc:chgData name="GOH BOON HENG" userId="S::8855052q_polite.edu.sg#ext#@studenttpedu.onmicrosoft.com::3bcbdb8f-0533-44ff-8980-517fe16ef755" providerId="AD" clId="Web-{4728A609-2F70-403A-B264-73E8CE0E6B87}" dt="2023-10-17T13:34:56.983" v="0"/>
      <pc:docMkLst>
        <pc:docMk/>
      </pc:docMkLst>
      <pc:sldChg chg="modCm">
        <pc:chgData name="GOH BOON HENG" userId="S::8855052q_polite.edu.sg#ext#@studenttpedu.onmicrosoft.com::3bcbdb8f-0533-44ff-8980-517fe16ef755" providerId="AD" clId="Web-{4728A609-2F70-403A-B264-73E8CE0E6B87}" dt="2023-10-17T13:34:56.983" v="0"/>
        <pc:sldMkLst>
          <pc:docMk/>
          <pc:sldMk cId="2974882607" sldId="310"/>
        </pc:sldMkLst>
        <pc:extLst>
          <p:ext xmlns:p="http://schemas.openxmlformats.org/presentationml/2006/main" uri="{D6D511B9-2390-475A-947B-AFAB55BFBCF1}">
            <pc226:cmChg xmlns:pc226="http://schemas.microsoft.com/office/powerpoint/2022/06/main/command" chg="mod">
              <pc226:chgData name="GOH BOON HENG" userId="S::8855052q_polite.edu.sg#ext#@studenttpedu.onmicrosoft.com::3bcbdb8f-0533-44ff-8980-517fe16ef755" providerId="AD" clId="Web-{4728A609-2F70-403A-B264-73E8CE0E6B87}" dt="2023-10-17T13:34:56.983" v="0"/>
              <pc2:cmMkLst xmlns:pc2="http://schemas.microsoft.com/office/powerpoint/2019/9/main/command">
                <pc:docMk/>
                <pc:sldMk cId="2974882607" sldId="310"/>
                <pc2:cmMk id="{D1047D10-6E69-4417-A2D1-102D2FEACCF7}"/>
              </pc2:cmMkLst>
            </pc226:cmChg>
          </p:ext>
        </pc:extLst>
      </pc:sldChg>
    </pc:docChg>
  </pc:docChgLst>
  <pc:docChgLst>
    <pc:chgData name="GOH BOON HENG" userId="S::8855052q_polite.edu.sg#ext#@studenttpedu.onmicrosoft.com::3bcbdb8f-0533-44ff-8980-517fe16ef755" providerId="AD" clId="Web-{A6E8DC3E-9212-4F72-A0CA-B5C04FC86BF4}"/>
    <pc:docChg chg="modSld">
      <pc:chgData name="GOH BOON HENG" userId="S::8855052q_polite.edu.sg#ext#@studenttpedu.onmicrosoft.com::3bcbdb8f-0533-44ff-8980-517fe16ef755" providerId="AD" clId="Web-{A6E8DC3E-9212-4F72-A0CA-B5C04FC86BF4}" dt="2023-10-16T01:42:41.682" v="6" actId="1076"/>
      <pc:docMkLst>
        <pc:docMk/>
      </pc:docMkLst>
      <pc:sldChg chg="addSp delSp modSp">
        <pc:chgData name="GOH BOON HENG" userId="S::8855052q_polite.edu.sg#ext#@studenttpedu.onmicrosoft.com::3bcbdb8f-0533-44ff-8980-517fe16ef755" providerId="AD" clId="Web-{A6E8DC3E-9212-4F72-A0CA-B5C04FC86BF4}" dt="2023-10-16T01:42:41.682" v="6" actId="1076"/>
        <pc:sldMkLst>
          <pc:docMk/>
          <pc:sldMk cId="0" sldId="256"/>
        </pc:sldMkLst>
        <pc:picChg chg="del">
          <ac:chgData name="GOH BOON HENG" userId="S::8855052q_polite.edu.sg#ext#@studenttpedu.onmicrosoft.com::3bcbdb8f-0533-44ff-8980-517fe16ef755" providerId="AD" clId="Web-{A6E8DC3E-9212-4F72-A0CA-B5C04FC86BF4}" dt="2023-10-16T01:42:33.182" v="4"/>
          <ac:picMkLst>
            <pc:docMk/>
            <pc:sldMk cId="0" sldId="256"/>
            <ac:picMk id="2" creationId="{8AF8AF85-F0A0-C2E1-841C-240E755E3D4B}"/>
          </ac:picMkLst>
        </pc:picChg>
        <pc:picChg chg="add mod">
          <ac:chgData name="GOH BOON HENG" userId="S::8855052q_polite.edu.sg#ext#@studenttpedu.onmicrosoft.com::3bcbdb8f-0533-44ff-8980-517fe16ef755" providerId="AD" clId="Web-{A6E8DC3E-9212-4F72-A0CA-B5C04FC86BF4}" dt="2023-10-16T01:42:41.682" v="6" actId="1076"/>
          <ac:picMkLst>
            <pc:docMk/>
            <pc:sldMk cId="0" sldId="256"/>
            <ac:picMk id="3" creationId="{C7F05F86-871C-DC5A-ACEE-FCD432BB6F10}"/>
          </ac:picMkLst>
        </pc:picChg>
      </pc:sldChg>
    </pc:docChg>
  </pc:docChgLst>
  <pc:docChgLst>
    <pc:chgData name="GOH BOON HENG" userId="S::8855052q_polite.edu.sg#ext#@studenttpedu.onmicrosoft.com::3bcbdb8f-0533-44ff-8980-517fe16ef755" providerId="AD" clId="Web-{45127351-0B3C-4185-9C9F-CF13A9245158}"/>
    <pc:docChg chg="modSld">
      <pc:chgData name="GOH BOON HENG" userId="S::8855052q_polite.edu.sg#ext#@studenttpedu.onmicrosoft.com::3bcbdb8f-0533-44ff-8980-517fe16ef755" providerId="AD" clId="Web-{45127351-0B3C-4185-9C9F-CF13A9245158}" dt="2023-10-17T17:49:58.363" v="84" actId="1076"/>
      <pc:docMkLst>
        <pc:docMk/>
      </pc:docMkLst>
      <pc:sldChg chg="addSp delSp modSp modCm">
        <pc:chgData name="GOH BOON HENG" userId="S::8855052q_polite.edu.sg#ext#@studenttpedu.onmicrosoft.com::3bcbdb8f-0533-44ff-8980-517fe16ef755" providerId="AD" clId="Web-{45127351-0B3C-4185-9C9F-CF13A9245158}" dt="2023-10-17T17:43:24.272" v="83"/>
        <pc:sldMkLst>
          <pc:docMk/>
          <pc:sldMk cId="0" sldId="261"/>
        </pc:sldMkLst>
        <pc:spChg chg="add del">
          <ac:chgData name="GOH BOON HENG" userId="S::8855052q_polite.edu.sg#ext#@studenttpedu.onmicrosoft.com::3bcbdb8f-0533-44ff-8980-517fe16ef755" providerId="AD" clId="Web-{45127351-0B3C-4185-9C9F-CF13A9245158}" dt="2023-10-17T17:39:14.263" v="81"/>
          <ac:spMkLst>
            <pc:docMk/>
            <pc:sldMk cId="0" sldId="261"/>
            <ac:spMk id="3" creationId="{22009A3F-8376-E177-1744-C32643CDE940}"/>
          </ac:spMkLst>
        </pc:spChg>
        <pc:spChg chg="mod">
          <ac:chgData name="GOH BOON HENG" userId="S::8855052q_polite.edu.sg#ext#@studenttpedu.onmicrosoft.com::3bcbdb8f-0533-44ff-8980-517fe16ef755" providerId="AD" clId="Web-{45127351-0B3C-4185-9C9F-CF13A9245158}" dt="2023-10-17T17:39:11.560" v="80" actId="1076"/>
          <ac:spMkLst>
            <pc:docMk/>
            <pc:sldMk cId="0" sldId="261"/>
            <ac:spMk id="234" creationId="{00000000-0000-0000-0000-000000000000}"/>
          </ac:spMkLst>
        </pc:spChg>
        <pc:extLst>
          <p:ext xmlns:p="http://schemas.openxmlformats.org/presentationml/2006/main" uri="{D6D511B9-2390-475A-947B-AFAB55BFBCF1}">
            <pc226:cmChg xmlns:pc226="http://schemas.microsoft.com/office/powerpoint/2022/06/main/command" chg="mod">
              <pc226:chgData name="GOH BOON HENG" userId="S::8855052q_polite.edu.sg#ext#@studenttpedu.onmicrosoft.com::3bcbdb8f-0533-44ff-8980-517fe16ef755" providerId="AD" clId="Web-{45127351-0B3C-4185-9C9F-CF13A9245158}" dt="2023-10-17T17:43:24.272" v="83"/>
              <pc2:cmMkLst xmlns:pc2="http://schemas.microsoft.com/office/powerpoint/2019/9/main/command">
                <pc:docMk/>
                <pc:sldMk cId="0" sldId="261"/>
                <pc2:cmMk id="{F27FC360-C63B-477E-B488-87BB42E531C4}"/>
              </pc2:cmMkLst>
              <pc226:cmRplyChg chg="add">
                <pc226:chgData name="GOH BOON HENG" userId="S::8855052q_polite.edu.sg#ext#@studenttpedu.onmicrosoft.com::3bcbdb8f-0533-44ff-8980-517fe16ef755" providerId="AD" clId="Web-{45127351-0B3C-4185-9C9F-CF13A9245158}" dt="2023-10-17T17:43:15.881" v="82"/>
                <pc2:cmRplyMkLst xmlns:pc2="http://schemas.microsoft.com/office/powerpoint/2019/9/main/command">
                  <pc:docMk/>
                  <pc:sldMk cId="0" sldId="261"/>
                  <pc2:cmMk id="{F27FC360-C63B-477E-B488-87BB42E531C4}"/>
                  <pc2:cmRplyMk id="{87022D38-C4C9-45AE-8A8C-B44CF9FF140E}"/>
                </pc2:cmRplyMkLst>
              </pc226:cmRplyChg>
            </pc226:cmChg>
          </p:ext>
        </pc:extLst>
      </pc:sldChg>
      <pc:sldChg chg="addSp delSp modSp">
        <pc:chgData name="GOH BOON HENG" userId="S::8855052q_polite.edu.sg#ext#@studenttpedu.onmicrosoft.com::3bcbdb8f-0533-44ff-8980-517fe16ef755" providerId="AD" clId="Web-{45127351-0B3C-4185-9C9F-CF13A9245158}" dt="2023-10-17T17:30:53.478" v="41"/>
        <pc:sldMkLst>
          <pc:docMk/>
          <pc:sldMk cId="3984106225" sldId="311"/>
        </pc:sldMkLst>
        <pc:picChg chg="add del mod">
          <ac:chgData name="GOH BOON HENG" userId="S::8855052q_polite.edu.sg#ext#@studenttpedu.onmicrosoft.com::3bcbdb8f-0533-44ff-8980-517fe16ef755" providerId="AD" clId="Web-{45127351-0B3C-4185-9C9F-CF13A9245158}" dt="2023-10-17T17:29:15.553" v="35"/>
          <ac:picMkLst>
            <pc:docMk/>
            <pc:sldMk cId="3984106225" sldId="311"/>
            <ac:picMk id="2" creationId="{E57FD3D3-E1C1-2F0F-059D-557E7DA21E4F}"/>
          </ac:picMkLst>
        </pc:picChg>
        <pc:picChg chg="add del mod">
          <ac:chgData name="GOH BOON HENG" userId="S::8855052q_polite.edu.sg#ext#@studenttpedu.onmicrosoft.com::3bcbdb8f-0533-44ff-8980-517fe16ef755" providerId="AD" clId="Web-{45127351-0B3C-4185-9C9F-CF13A9245158}" dt="2023-10-17T17:30:53.478" v="41"/>
          <ac:picMkLst>
            <pc:docMk/>
            <pc:sldMk cId="3984106225" sldId="311"/>
            <ac:picMk id="3" creationId="{D1446492-E15C-402F-60D2-BDD0386E2CF8}"/>
          </ac:picMkLst>
        </pc:picChg>
      </pc:sldChg>
      <pc:sldChg chg="addSp delSp modSp">
        <pc:chgData name="GOH BOON HENG" userId="S::8855052q_polite.edu.sg#ext#@studenttpedu.onmicrosoft.com::3bcbdb8f-0533-44ff-8980-517fe16ef755" providerId="AD" clId="Web-{45127351-0B3C-4185-9C9F-CF13A9245158}" dt="2023-10-17T17:21:09.066" v="6"/>
        <pc:sldMkLst>
          <pc:docMk/>
          <pc:sldMk cId="2037601575" sldId="316"/>
        </pc:sldMkLst>
        <pc:picChg chg="add del mod">
          <ac:chgData name="GOH BOON HENG" userId="S::8855052q_polite.edu.sg#ext#@studenttpedu.onmicrosoft.com::3bcbdb8f-0533-44ff-8980-517fe16ef755" providerId="AD" clId="Web-{45127351-0B3C-4185-9C9F-CF13A9245158}" dt="2023-10-17T17:21:09.066" v="6"/>
          <ac:picMkLst>
            <pc:docMk/>
            <pc:sldMk cId="2037601575" sldId="316"/>
            <ac:picMk id="2" creationId="{D07FD775-A604-A0B3-6FD0-C2D4A88402E1}"/>
          </ac:picMkLst>
        </pc:picChg>
      </pc:sldChg>
      <pc:sldChg chg="addSp delSp modSp">
        <pc:chgData name="GOH BOON HENG" userId="S::8855052q_polite.edu.sg#ext#@studenttpedu.onmicrosoft.com::3bcbdb8f-0533-44ff-8980-517fe16ef755" providerId="AD" clId="Web-{45127351-0B3C-4185-9C9F-CF13A9245158}" dt="2023-10-17T17:34:29.720" v="70" actId="20577"/>
        <pc:sldMkLst>
          <pc:docMk/>
          <pc:sldMk cId="1813318383" sldId="318"/>
        </pc:sldMkLst>
        <pc:spChg chg="mod">
          <ac:chgData name="GOH BOON HENG" userId="S::8855052q_polite.edu.sg#ext#@studenttpedu.onmicrosoft.com::3bcbdb8f-0533-44ff-8980-517fe16ef755" providerId="AD" clId="Web-{45127351-0B3C-4185-9C9F-CF13A9245158}" dt="2023-10-17T17:34:29.720" v="70" actId="20577"/>
          <ac:spMkLst>
            <pc:docMk/>
            <pc:sldMk cId="1813318383" sldId="318"/>
            <ac:spMk id="2" creationId="{B51DDC83-2ABC-657F-5F8B-BFBD434D8C72}"/>
          </ac:spMkLst>
        </pc:spChg>
        <pc:picChg chg="add del mod ord">
          <ac:chgData name="GOH BOON HENG" userId="S::8855052q_polite.edu.sg#ext#@studenttpedu.onmicrosoft.com::3bcbdb8f-0533-44ff-8980-517fe16ef755" providerId="AD" clId="Web-{45127351-0B3C-4185-9C9F-CF13A9245158}" dt="2023-10-17T17:25:20.186" v="12"/>
          <ac:picMkLst>
            <pc:docMk/>
            <pc:sldMk cId="1813318383" sldId="318"/>
            <ac:picMk id="3" creationId="{9022D66D-CE8C-1113-B398-3BD05625A6EC}"/>
          </ac:picMkLst>
        </pc:picChg>
        <pc:picChg chg="add del mod ord">
          <ac:chgData name="GOH BOON HENG" userId="S::8855052q_polite.edu.sg#ext#@studenttpedu.onmicrosoft.com::3bcbdb8f-0533-44ff-8980-517fe16ef755" providerId="AD" clId="Web-{45127351-0B3C-4185-9C9F-CF13A9245158}" dt="2023-10-17T17:27:42.035" v="29"/>
          <ac:picMkLst>
            <pc:docMk/>
            <pc:sldMk cId="1813318383" sldId="318"/>
            <ac:picMk id="4" creationId="{513E69F7-EA59-FF6C-A6A5-FBB5BDB1CF11}"/>
          </ac:picMkLst>
        </pc:picChg>
        <pc:picChg chg="add del mod">
          <ac:chgData name="GOH BOON HENG" userId="S::8855052q_polite.edu.sg#ext#@studenttpedu.onmicrosoft.com::3bcbdb8f-0533-44ff-8980-517fe16ef755" providerId="AD" clId="Web-{45127351-0B3C-4185-9C9F-CF13A9245158}" dt="2023-10-17T17:33:09.889" v="57"/>
          <ac:picMkLst>
            <pc:docMk/>
            <pc:sldMk cId="1813318383" sldId="318"/>
            <ac:picMk id="5" creationId="{53E35528-78D8-639F-8106-A617F1D35599}"/>
          </ac:picMkLst>
        </pc:picChg>
        <pc:picChg chg="add mod ord">
          <ac:chgData name="GOH BOON HENG" userId="S::8855052q_polite.edu.sg#ext#@studenttpedu.onmicrosoft.com::3bcbdb8f-0533-44ff-8980-517fe16ef755" providerId="AD" clId="Web-{45127351-0B3C-4185-9C9F-CF13A9245158}" dt="2023-10-17T17:34:27.157" v="69" actId="1076"/>
          <ac:picMkLst>
            <pc:docMk/>
            <pc:sldMk cId="1813318383" sldId="318"/>
            <ac:picMk id="7" creationId="{EBAA511D-BEDE-27E1-84E6-FF8AD8D29E9F}"/>
          </ac:picMkLst>
        </pc:picChg>
      </pc:sldChg>
      <pc:sldChg chg="modSp">
        <pc:chgData name="GOH BOON HENG" userId="S::8855052q_polite.edu.sg#ext#@studenttpedu.onmicrosoft.com::3bcbdb8f-0533-44ff-8980-517fe16ef755" providerId="AD" clId="Web-{45127351-0B3C-4185-9C9F-CF13A9245158}" dt="2023-10-17T17:37:46.039" v="78" actId="20577"/>
        <pc:sldMkLst>
          <pc:docMk/>
          <pc:sldMk cId="842933869" sldId="320"/>
        </pc:sldMkLst>
        <pc:spChg chg="mod">
          <ac:chgData name="GOH BOON HENG" userId="S::8855052q_polite.edu.sg#ext#@studenttpedu.onmicrosoft.com::3bcbdb8f-0533-44ff-8980-517fe16ef755" providerId="AD" clId="Web-{45127351-0B3C-4185-9C9F-CF13A9245158}" dt="2023-10-17T17:37:46.039" v="78" actId="20577"/>
          <ac:spMkLst>
            <pc:docMk/>
            <pc:sldMk cId="842933869" sldId="320"/>
            <ac:spMk id="2" creationId="{B51DDC83-2ABC-657F-5F8B-BFBD434D8C72}"/>
          </ac:spMkLst>
        </pc:spChg>
      </pc:sldChg>
      <pc:sldChg chg="modSp">
        <pc:chgData name="GOH BOON HENG" userId="S::8855052q_polite.edu.sg#ext#@studenttpedu.onmicrosoft.com::3bcbdb8f-0533-44ff-8980-517fe16ef755" providerId="AD" clId="Web-{45127351-0B3C-4185-9C9F-CF13A9245158}" dt="2023-10-17T17:49:58.363" v="84" actId="1076"/>
        <pc:sldMkLst>
          <pc:docMk/>
          <pc:sldMk cId="1859921034" sldId="323"/>
        </pc:sldMkLst>
        <pc:picChg chg="mod">
          <ac:chgData name="GOH BOON HENG" userId="S::8855052q_polite.edu.sg#ext#@studenttpedu.onmicrosoft.com::3bcbdb8f-0533-44ff-8980-517fe16ef755" providerId="AD" clId="Web-{45127351-0B3C-4185-9C9F-CF13A9245158}" dt="2023-10-17T17:49:58.363" v="84" actId="1076"/>
          <ac:picMkLst>
            <pc:docMk/>
            <pc:sldMk cId="1859921034" sldId="323"/>
            <ac:picMk id="4" creationId="{C1A27805-CFAE-745B-C800-51CBFB7DD69B}"/>
          </ac:picMkLst>
        </pc:picChg>
      </pc:sldChg>
      <pc:sldChg chg="modSp addCm">
        <pc:chgData name="GOH BOON HENG" userId="S::8855052q_polite.edu.sg#ext#@studenttpedu.onmicrosoft.com::3bcbdb8f-0533-44ff-8980-517fe16ef755" providerId="AD" clId="Web-{45127351-0B3C-4185-9C9F-CF13A9245158}" dt="2023-10-17T17:17:27.480" v="2" actId="1076"/>
        <pc:sldMkLst>
          <pc:docMk/>
          <pc:sldMk cId="1944341815" sldId="336"/>
        </pc:sldMkLst>
        <pc:picChg chg="mod">
          <ac:chgData name="GOH BOON HENG" userId="S::8855052q_polite.edu.sg#ext#@studenttpedu.onmicrosoft.com::3bcbdb8f-0533-44ff-8980-517fe16ef755" providerId="AD" clId="Web-{45127351-0B3C-4185-9C9F-CF13A9245158}" dt="2023-10-17T17:17:27.433" v="1" actId="1076"/>
          <ac:picMkLst>
            <pc:docMk/>
            <pc:sldMk cId="1944341815" sldId="336"/>
            <ac:picMk id="4" creationId="{C2B96412-392D-4960-670D-AC4629C14B79}"/>
          </ac:picMkLst>
        </pc:picChg>
        <pc:picChg chg="mod">
          <ac:chgData name="GOH BOON HENG" userId="S::8855052q_polite.edu.sg#ext#@studenttpedu.onmicrosoft.com::3bcbdb8f-0533-44ff-8980-517fe16ef755" providerId="AD" clId="Web-{45127351-0B3C-4185-9C9F-CF13A9245158}" dt="2023-10-17T17:17:27.480" v="2" actId="1076"/>
          <ac:picMkLst>
            <pc:docMk/>
            <pc:sldMk cId="1944341815" sldId="336"/>
            <ac:picMk id="5" creationId="{8B1E08D1-9679-BB17-0A9B-0A42432036BB}"/>
          </ac:picMkLst>
        </pc:picChg>
        <pc:extLst>
          <p:ext xmlns:p="http://schemas.openxmlformats.org/presentationml/2006/main" uri="{D6D511B9-2390-475A-947B-AFAB55BFBCF1}">
            <pc226:cmChg xmlns:pc226="http://schemas.microsoft.com/office/powerpoint/2022/06/main/command" chg="add">
              <pc226:chgData name="GOH BOON HENG" userId="S::8855052q_polite.edu.sg#ext#@studenttpedu.onmicrosoft.com::3bcbdb8f-0533-44ff-8980-517fe16ef755" providerId="AD" clId="Web-{45127351-0B3C-4185-9C9F-CF13A9245158}" dt="2023-10-17T17:15:32.805" v="0"/>
              <pc2:cmMkLst xmlns:pc2="http://schemas.microsoft.com/office/powerpoint/2019/9/main/command">
                <pc:docMk/>
                <pc:sldMk cId="1944341815" sldId="336"/>
                <pc2:cmMk id="{21C10761-2CEA-46FE-A094-101C93ACA9D9}"/>
              </pc2:cmMkLst>
            </pc226:cmChg>
          </p:ext>
        </pc:extLst>
      </pc:sldChg>
    </pc:docChg>
  </pc:docChgLst>
  <pc:docChgLst>
    <pc:chgData name="EVELYN TAN-ROGERS" userId="S::5756388c_polite.edu.sg#ext#@studenttpedu.onmicrosoft.com::097c8537-1574-4b9d-bc96-af28cf4a2898" providerId="AD" clId="Web-{A0376B52-8070-4AF9-58CF-DE86094C6C1E}"/>
    <pc:docChg chg="modSld">
      <pc:chgData name="EVELYN TAN-ROGERS" userId="S::5756388c_polite.edu.sg#ext#@studenttpedu.onmicrosoft.com::097c8537-1574-4b9d-bc96-af28cf4a2898" providerId="AD" clId="Web-{A0376B52-8070-4AF9-58CF-DE86094C6C1E}" dt="2023-10-16T16:42:23.426" v="67"/>
      <pc:docMkLst>
        <pc:docMk/>
      </pc:docMkLst>
      <pc:sldChg chg="modSp">
        <pc:chgData name="EVELYN TAN-ROGERS" userId="S::5756388c_polite.edu.sg#ext#@studenttpedu.onmicrosoft.com::097c8537-1574-4b9d-bc96-af28cf4a2898" providerId="AD" clId="Web-{A0376B52-8070-4AF9-58CF-DE86094C6C1E}" dt="2023-10-16T16:21:00.898" v="2" actId="20577"/>
        <pc:sldMkLst>
          <pc:docMk/>
          <pc:sldMk cId="0" sldId="258"/>
        </pc:sldMkLst>
        <pc:spChg chg="mod">
          <ac:chgData name="EVELYN TAN-ROGERS" userId="S::5756388c_polite.edu.sg#ext#@studenttpedu.onmicrosoft.com::097c8537-1574-4b9d-bc96-af28cf4a2898" providerId="AD" clId="Web-{A0376B52-8070-4AF9-58CF-DE86094C6C1E}" dt="2023-10-16T16:21:00.898" v="2" actId="20577"/>
          <ac:spMkLst>
            <pc:docMk/>
            <pc:sldMk cId="0" sldId="258"/>
            <ac:spMk id="206" creationId="{00000000-0000-0000-0000-000000000000}"/>
          </ac:spMkLst>
        </pc:spChg>
      </pc:sldChg>
      <pc:sldChg chg="addSp delSp modSp">
        <pc:chgData name="EVELYN TAN-ROGERS" userId="S::5756388c_polite.edu.sg#ext#@studenttpedu.onmicrosoft.com::097c8537-1574-4b9d-bc96-af28cf4a2898" providerId="AD" clId="Web-{A0376B52-8070-4AF9-58CF-DE86094C6C1E}" dt="2023-10-16T16:33:06.079" v="44" actId="1076"/>
        <pc:sldMkLst>
          <pc:docMk/>
          <pc:sldMk cId="2612639337" sldId="322"/>
        </pc:sldMkLst>
        <pc:spChg chg="mod">
          <ac:chgData name="EVELYN TAN-ROGERS" userId="S::5756388c_polite.edu.sg#ext#@studenttpedu.onmicrosoft.com::097c8537-1574-4b9d-bc96-af28cf4a2898" providerId="AD" clId="Web-{A0376B52-8070-4AF9-58CF-DE86094C6C1E}" dt="2023-10-16T16:33:06.079" v="44" actId="1076"/>
          <ac:spMkLst>
            <pc:docMk/>
            <pc:sldMk cId="2612639337" sldId="322"/>
            <ac:spMk id="3" creationId="{696713E8-89DF-47F5-8C7E-6D43F182DB5F}"/>
          </ac:spMkLst>
        </pc:spChg>
        <pc:picChg chg="add del mod ord">
          <ac:chgData name="EVELYN TAN-ROGERS" userId="S::5756388c_polite.edu.sg#ext#@studenttpedu.onmicrosoft.com::097c8537-1574-4b9d-bc96-af28cf4a2898" providerId="AD" clId="Web-{A0376B52-8070-4AF9-58CF-DE86094C6C1E}" dt="2023-10-16T16:29:31.618" v="27"/>
          <ac:picMkLst>
            <pc:docMk/>
            <pc:sldMk cId="2612639337" sldId="322"/>
            <ac:picMk id="4" creationId="{F3D324D5-5609-FA96-B43B-8F5108D4AB9E}"/>
          </ac:picMkLst>
        </pc:picChg>
        <pc:picChg chg="add del mod">
          <ac:chgData name="EVELYN TAN-ROGERS" userId="S::5756388c_polite.edu.sg#ext#@studenttpedu.onmicrosoft.com::097c8537-1574-4b9d-bc96-af28cf4a2898" providerId="AD" clId="Web-{A0376B52-8070-4AF9-58CF-DE86094C6C1E}" dt="2023-10-16T16:31:36.857" v="40"/>
          <ac:picMkLst>
            <pc:docMk/>
            <pc:sldMk cId="2612639337" sldId="322"/>
            <ac:picMk id="5" creationId="{E10D3A48-EC1A-FDA5-B855-43E61FC94970}"/>
          </ac:picMkLst>
        </pc:picChg>
        <pc:picChg chg="add mod">
          <ac:chgData name="EVELYN TAN-ROGERS" userId="S::5756388c_polite.edu.sg#ext#@studenttpedu.onmicrosoft.com::097c8537-1574-4b9d-bc96-af28cf4a2898" providerId="AD" clId="Web-{A0376B52-8070-4AF9-58CF-DE86094C6C1E}" dt="2023-10-16T16:32:43.500" v="43" actId="1076"/>
          <ac:picMkLst>
            <pc:docMk/>
            <pc:sldMk cId="2612639337" sldId="322"/>
            <ac:picMk id="7" creationId="{17604815-896C-91B6-4624-BC316B2D5AEF}"/>
          </ac:picMkLst>
        </pc:picChg>
      </pc:sldChg>
      <pc:sldChg chg="addCm">
        <pc:chgData name="EVELYN TAN-ROGERS" userId="S::5756388c_polite.edu.sg#ext#@studenttpedu.onmicrosoft.com::097c8537-1574-4b9d-bc96-af28cf4a2898" providerId="AD" clId="Web-{A0376B52-8070-4AF9-58CF-DE86094C6C1E}" dt="2023-10-16T16:22:17.353" v="3"/>
        <pc:sldMkLst>
          <pc:docMk/>
          <pc:sldMk cId="1859921034" sldId="323"/>
        </pc:sldMkLst>
        <pc:extLst>
          <p:ext xmlns:p="http://schemas.openxmlformats.org/presentationml/2006/main" uri="{D6D511B9-2390-475A-947B-AFAB55BFBCF1}">
            <pc226:cmChg xmlns:pc226="http://schemas.microsoft.com/office/powerpoint/2022/06/main/command" chg="add">
              <pc226:chgData name="EVELYN TAN-ROGERS" userId="S::5756388c_polite.edu.sg#ext#@studenttpedu.onmicrosoft.com::097c8537-1574-4b9d-bc96-af28cf4a2898" providerId="AD" clId="Web-{A0376B52-8070-4AF9-58CF-DE86094C6C1E}" dt="2023-10-16T16:22:17.353" v="3"/>
              <pc2:cmMkLst xmlns:pc2="http://schemas.microsoft.com/office/powerpoint/2019/9/main/command">
                <pc:docMk/>
                <pc:sldMk cId="1859921034" sldId="323"/>
                <pc2:cmMk id="{060389ED-2847-464B-B100-9B9807FA6F29}"/>
              </pc2:cmMkLst>
            </pc226:cmChg>
          </p:ext>
        </pc:extLst>
      </pc:sldChg>
      <pc:sldChg chg="addSp delSp modSp">
        <pc:chgData name="EVELYN TAN-ROGERS" userId="S::5756388c_polite.edu.sg#ext#@studenttpedu.onmicrosoft.com::097c8537-1574-4b9d-bc96-af28cf4a2898" providerId="AD" clId="Web-{A0376B52-8070-4AF9-58CF-DE86094C6C1E}" dt="2023-10-16T16:42:23.426" v="67"/>
        <pc:sldMkLst>
          <pc:docMk/>
          <pc:sldMk cId="760043448" sldId="326"/>
        </pc:sldMkLst>
        <pc:picChg chg="add del mod">
          <ac:chgData name="EVELYN TAN-ROGERS" userId="S::5756388c_polite.edu.sg#ext#@studenttpedu.onmicrosoft.com::097c8537-1574-4b9d-bc96-af28cf4a2898" providerId="AD" clId="Web-{A0376B52-8070-4AF9-58CF-DE86094C6C1E}" dt="2023-10-16T16:27:10.098" v="21"/>
          <ac:picMkLst>
            <pc:docMk/>
            <pc:sldMk cId="760043448" sldId="326"/>
            <ac:picMk id="4" creationId="{4D8B29CF-9253-4083-5297-5A15D87557A6}"/>
          </ac:picMkLst>
        </pc:picChg>
        <pc:picChg chg="add del mod">
          <ac:chgData name="EVELYN TAN-ROGERS" userId="S::5756388c_polite.edu.sg#ext#@studenttpedu.onmicrosoft.com::097c8537-1574-4b9d-bc96-af28cf4a2898" providerId="AD" clId="Web-{A0376B52-8070-4AF9-58CF-DE86094C6C1E}" dt="2023-10-16T16:28:19.381" v="26"/>
          <ac:picMkLst>
            <pc:docMk/>
            <pc:sldMk cId="760043448" sldId="326"/>
            <ac:picMk id="5" creationId="{1B87CF24-BC0D-51E3-818B-3B085E05D9AC}"/>
          </ac:picMkLst>
        </pc:picChg>
        <pc:picChg chg="add del mod">
          <ac:chgData name="EVELYN TAN-ROGERS" userId="S::5756388c_polite.edu.sg#ext#@studenttpedu.onmicrosoft.com::097c8537-1574-4b9d-bc96-af28cf4a2898" providerId="AD" clId="Web-{A0376B52-8070-4AF9-58CF-DE86094C6C1E}" dt="2023-10-16T16:34:28.503" v="49"/>
          <ac:picMkLst>
            <pc:docMk/>
            <pc:sldMk cId="760043448" sldId="326"/>
            <ac:picMk id="7" creationId="{17297796-77F3-A627-978B-0D8076E6A139}"/>
          </ac:picMkLst>
        </pc:picChg>
        <pc:picChg chg="add del mod">
          <ac:chgData name="EVELYN TAN-ROGERS" userId="S::5756388c_polite.edu.sg#ext#@studenttpedu.onmicrosoft.com::097c8537-1574-4b9d-bc96-af28cf4a2898" providerId="AD" clId="Web-{A0376B52-8070-4AF9-58CF-DE86094C6C1E}" dt="2023-10-16T16:42:23.426" v="67"/>
          <ac:picMkLst>
            <pc:docMk/>
            <pc:sldMk cId="760043448" sldId="326"/>
            <ac:picMk id="8" creationId="{654A65AB-B3F0-2CBA-B1CF-1CADA4557EAD}"/>
          </ac:picMkLst>
        </pc:picChg>
      </pc:sldChg>
      <pc:sldChg chg="modCm">
        <pc:chgData name="EVELYN TAN-ROGERS" userId="S::5756388c_polite.edu.sg#ext#@studenttpedu.onmicrosoft.com::097c8537-1574-4b9d-bc96-af28cf4a2898" providerId="AD" clId="Web-{A0376B52-8070-4AF9-58CF-DE86094C6C1E}" dt="2023-10-16T16:19:52.801" v="0"/>
        <pc:sldMkLst>
          <pc:docMk/>
          <pc:sldMk cId="1750364298" sldId="329"/>
        </pc:sldMkLst>
        <pc:extLst>
          <p:ext xmlns:p="http://schemas.openxmlformats.org/presentationml/2006/main" uri="{D6D511B9-2390-475A-947B-AFAB55BFBCF1}">
            <pc226:cmChg xmlns:pc226="http://schemas.microsoft.com/office/powerpoint/2022/06/main/command" chg="">
              <pc226:chgData name="EVELYN TAN-ROGERS" userId="S::5756388c_polite.edu.sg#ext#@studenttpedu.onmicrosoft.com::097c8537-1574-4b9d-bc96-af28cf4a2898" providerId="AD" clId="Web-{A0376B52-8070-4AF9-58CF-DE86094C6C1E}" dt="2023-10-16T16:19:52.801" v="0"/>
              <pc2:cmMkLst xmlns:pc2="http://schemas.microsoft.com/office/powerpoint/2019/9/main/command">
                <pc:docMk/>
                <pc:sldMk cId="1750364298" sldId="329"/>
                <pc2:cmMk id="{9F060D11-7413-49F5-9780-1D3B435DCCFB}"/>
              </pc2:cmMkLst>
              <pc226:cmRplyChg chg="add">
                <pc226:chgData name="EVELYN TAN-ROGERS" userId="S::5756388c_polite.edu.sg#ext#@studenttpedu.onmicrosoft.com::097c8537-1574-4b9d-bc96-af28cf4a2898" providerId="AD" clId="Web-{A0376B52-8070-4AF9-58CF-DE86094C6C1E}" dt="2023-10-16T16:19:52.801" v="0"/>
                <pc2:cmRplyMkLst xmlns:pc2="http://schemas.microsoft.com/office/powerpoint/2019/9/main/command">
                  <pc:docMk/>
                  <pc:sldMk cId="1750364298" sldId="329"/>
                  <pc2:cmMk id="{9F060D11-7413-49F5-9780-1D3B435DCCFB}"/>
                  <pc2:cmRplyMk id="{02254268-8245-42CA-B1BF-EFE00F9B164A}"/>
                </pc2:cmRplyMkLst>
              </pc226:cmRplyChg>
            </pc226:cmChg>
          </p:ext>
        </pc:extLst>
      </pc:sldChg>
    </pc:docChg>
  </pc:docChgLst>
  <pc:docChgLst>
    <pc:chgData name="EVELYN TAN-ROGERS" userId="S::5756388c_polite.edu.sg#ext#@studenttpedu.onmicrosoft.com::097c8537-1574-4b9d-bc96-af28cf4a2898" providerId="AD" clId="Web-{7600804C-0398-4845-939E-453DCA166B5C}"/>
    <pc:docChg chg="mod modSld">
      <pc:chgData name="EVELYN TAN-ROGERS" userId="S::5756388c_polite.edu.sg#ext#@studenttpedu.onmicrosoft.com::097c8537-1574-4b9d-bc96-af28cf4a2898" providerId="AD" clId="Web-{7600804C-0398-4845-939E-453DCA166B5C}" dt="2023-10-16T00:55:41.493" v="10"/>
      <pc:docMkLst>
        <pc:docMk/>
      </pc:docMkLst>
      <pc:sldChg chg="modCm">
        <pc:chgData name="EVELYN TAN-ROGERS" userId="S::5756388c_polite.edu.sg#ext#@studenttpedu.onmicrosoft.com::097c8537-1574-4b9d-bc96-af28cf4a2898" providerId="AD" clId="Web-{7600804C-0398-4845-939E-453DCA166B5C}" dt="2023-10-16T00:55:41.493" v="10"/>
        <pc:sldMkLst>
          <pc:docMk/>
          <pc:sldMk cId="2974882607" sldId="310"/>
        </pc:sldMkLst>
        <pc:extLst>
          <p:ext xmlns:p="http://schemas.openxmlformats.org/presentationml/2006/main" uri="{D6D511B9-2390-475A-947B-AFAB55BFBCF1}">
            <pc226:cmChg xmlns:pc226="http://schemas.microsoft.com/office/powerpoint/2022/06/main/command" chg="">
              <pc226:chgData name="EVELYN TAN-ROGERS" userId="S::5756388c_polite.edu.sg#ext#@studenttpedu.onmicrosoft.com::097c8537-1574-4b9d-bc96-af28cf4a2898" providerId="AD" clId="Web-{7600804C-0398-4845-939E-453DCA166B5C}" dt="2023-10-16T00:55:41.493" v="10"/>
              <pc2:cmMkLst xmlns:pc2="http://schemas.microsoft.com/office/powerpoint/2019/9/main/command">
                <pc:docMk/>
                <pc:sldMk cId="2974882607" sldId="310"/>
                <pc2:cmMk id="{D1047D10-6E69-4417-A2D1-102D2FEACCF7}"/>
              </pc2:cmMkLst>
              <pc226:cmRplyChg chg="add">
                <pc226:chgData name="EVELYN TAN-ROGERS" userId="S::5756388c_polite.edu.sg#ext#@studenttpedu.onmicrosoft.com::097c8537-1574-4b9d-bc96-af28cf4a2898" providerId="AD" clId="Web-{7600804C-0398-4845-939E-453DCA166B5C}" dt="2023-10-16T00:55:41.493" v="10"/>
                <pc2:cmRplyMkLst xmlns:pc2="http://schemas.microsoft.com/office/powerpoint/2019/9/main/command">
                  <pc:docMk/>
                  <pc:sldMk cId="2974882607" sldId="310"/>
                  <pc2:cmMk id="{D1047D10-6E69-4417-A2D1-102D2FEACCF7}"/>
                  <pc2:cmRplyMk id="{12DCDE4B-A945-4D6F-A60A-151398842AD6}"/>
                </pc2:cmRplyMkLst>
              </pc226:cmRplyChg>
            </pc226:cmChg>
          </p:ext>
        </pc:extLst>
      </pc:sldChg>
      <pc:sldChg chg="modSp">
        <pc:chgData name="EVELYN TAN-ROGERS" userId="S::5756388c_polite.edu.sg#ext#@studenttpedu.onmicrosoft.com::097c8537-1574-4b9d-bc96-af28cf4a2898" providerId="AD" clId="Web-{7600804C-0398-4845-939E-453DCA166B5C}" dt="2023-10-16T00:54:57.648" v="8" actId="20577"/>
        <pc:sldMkLst>
          <pc:docMk/>
          <pc:sldMk cId="3948671450" sldId="315"/>
        </pc:sldMkLst>
        <pc:spChg chg="mod">
          <ac:chgData name="EVELYN TAN-ROGERS" userId="S::5756388c_polite.edu.sg#ext#@studenttpedu.onmicrosoft.com::097c8537-1574-4b9d-bc96-af28cf4a2898" providerId="AD" clId="Web-{7600804C-0398-4845-939E-453DCA166B5C}" dt="2023-10-16T00:54:57.648" v="8" actId="20577"/>
          <ac:spMkLst>
            <pc:docMk/>
            <pc:sldMk cId="3948671450" sldId="315"/>
            <ac:spMk id="2" creationId="{0F1EB9C3-4537-EEEB-DB74-3A7A76986AE0}"/>
          </ac:spMkLst>
        </pc:spChg>
      </pc:sldChg>
    </pc:docChg>
  </pc:docChgLst>
  <pc:docChgLst>
    <pc:chgData name="GOH BOON HENG" userId="S::8855052q_polite.edu.sg#ext#@studenttpedu.onmicrosoft.com::3bcbdb8f-0533-44ff-8980-517fe16ef755" providerId="AD" clId="Web-{81ACDEEF-3868-4155-879B-FB776C3E5EFB}"/>
    <pc:docChg chg="mod addSld delSld modSld">
      <pc:chgData name="GOH BOON HENG" userId="S::8855052q_polite.edu.sg#ext#@studenttpedu.onmicrosoft.com::3bcbdb8f-0533-44ff-8980-517fe16ef755" providerId="AD" clId="Web-{81ACDEEF-3868-4155-879B-FB776C3E5EFB}" dt="2023-10-15T17:10:49.742" v="401"/>
      <pc:docMkLst>
        <pc:docMk/>
      </pc:docMkLst>
      <pc:sldChg chg="addSp modSp">
        <pc:chgData name="GOH BOON HENG" userId="S::8855052q_polite.edu.sg#ext#@studenttpedu.onmicrosoft.com::3bcbdb8f-0533-44ff-8980-517fe16ef755" providerId="AD" clId="Web-{81ACDEEF-3868-4155-879B-FB776C3E5EFB}" dt="2023-10-15T15:35:00.879" v="83" actId="1076"/>
        <pc:sldMkLst>
          <pc:docMk/>
          <pc:sldMk cId="0" sldId="256"/>
        </pc:sldMkLst>
        <pc:spChg chg="mod">
          <ac:chgData name="GOH BOON HENG" userId="S::8855052q_polite.edu.sg#ext#@studenttpedu.onmicrosoft.com::3bcbdb8f-0533-44ff-8980-517fe16ef755" providerId="AD" clId="Web-{81ACDEEF-3868-4155-879B-FB776C3E5EFB}" dt="2023-10-15T15:33:37.658" v="77" actId="20577"/>
          <ac:spMkLst>
            <pc:docMk/>
            <pc:sldMk cId="0" sldId="256"/>
            <ac:spMk id="172" creationId="{00000000-0000-0000-0000-000000000000}"/>
          </ac:spMkLst>
        </pc:spChg>
        <pc:picChg chg="add mod">
          <ac:chgData name="GOH BOON HENG" userId="S::8855052q_polite.edu.sg#ext#@studenttpedu.onmicrosoft.com::3bcbdb8f-0533-44ff-8980-517fe16ef755" providerId="AD" clId="Web-{81ACDEEF-3868-4155-879B-FB776C3E5EFB}" dt="2023-10-15T15:35:00.879" v="83" actId="1076"/>
          <ac:picMkLst>
            <pc:docMk/>
            <pc:sldMk cId="0" sldId="256"/>
            <ac:picMk id="2" creationId="{8AF8AF85-F0A0-C2E1-841C-240E755E3D4B}"/>
          </ac:picMkLst>
        </pc:picChg>
      </pc:sldChg>
      <pc:sldChg chg="modSp">
        <pc:chgData name="GOH BOON HENG" userId="S::8855052q_polite.edu.sg#ext#@studenttpedu.onmicrosoft.com::3bcbdb8f-0533-44ff-8980-517fe16ef755" providerId="AD" clId="Web-{81ACDEEF-3868-4155-879B-FB776C3E5EFB}" dt="2023-10-15T14:18:52.754" v="1" actId="20577"/>
        <pc:sldMkLst>
          <pc:docMk/>
          <pc:sldMk cId="0" sldId="258"/>
        </pc:sldMkLst>
        <pc:spChg chg="mod">
          <ac:chgData name="GOH BOON HENG" userId="S::8855052q_polite.edu.sg#ext#@studenttpedu.onmicrosoft.com::3bcbdb8f-0533-44ff-8980-517fe16ef755" providerId="AD" clId="Web-{81ACDEEF-3868-4155-879B-FB776C3E5EFB}" dt="2023-10-15T14:18:52.754" v="1" actId="20577"/>
          <ac:spMkLst>
            <pc:docMk/>
            <pc:sldMk cId="0" sldId="258"/>
            <ac:spMk id="206" creationId="{00000000-0000-0000-0000-000000000000}"/>
          </ac:spMkLst>
        </pc:spChg>
      </pc:sldChg>
      <pc:sldChg chg="addSp modSp">
        <pc:chgData name="GOH BOON HENG" userId="S::8855052q_polite.edu.sg#ext#@studenttpedu.onmicrosoft.com::3bcbdb8f-0533-44ff-8980-517fe16ef755" providerId="AD" clId="Web-{81ACDEEF-3868-4155-879B-FB776C3E5EFB}" dt="2023-10-15T16:52:00.087" v="360" actId="1076"/>
        <pc:sldMkLst>
          <pc:docMk/>
          <pc:sldMk cId="0" sldId="271"/>
        </pc:sldMkLst>
        <pc:picChg chg="add mod ord">
          <ac:chgData name="GOH BOON HENG" userId="S::8855052q_polite.edu.sg#ext#@studenttpedu.onmicrosoft.com::3bcbdb8f-0533-44ff-8980-517fe16ef755" providerId="AD" clId="Web-{81ACDEEF-3868-4155-879B-FB776C3E5EFB}" dt="2023-10-15T16:52:00.087" v="360" actId="1076"/>
          <ac:picMkLst>
            <pc:docMk/>
            <pc:sldMk cId="0" sldId="271"/>
            <ac:picMk id="2" creationId="{3D6BBFE7-A947-74FD-F004-B3D472F0CED1}"/>
          </ac:picMkLst>
        </pc:picChg>
      </pc:sldChg>
      <pc:sldChg chg="addSp delSp modSp">
        <pc:chgData name="GOH BOON HENG" userId="S::8855052q_polite.edu.sg#ext#@studenttpedu.onmicrosoft.com::3bcbdb8f-0533-44ff-8980-517fe16ef755" providerId="AD" clId="Web-{81ACDEEF-3868-4155-879B-FB776C3E5EFB}" dt="2023-10-15T16:18:32.064" v="281"/>
        <pc:sldMkLst>
          <pc:docMk/>
          <pc:sldMk cId="2434751423" sldId="306"/>
        </pc:sldMkLst>
        <pc:spChg chg="add del mod">
          <ac:chgData name="GOH BOON HENG" userId="S::8855052q_polite.edu.sg#ext#@studenttpedu.onmicrosoft.com::3bcbdb8f-0533-44ff-8980-517fe16ef755" providerId="AD" clId="Web-{81ACDEEF-3868-4155-879B-FB776C3E5EFB}" dt="2023-10-15T16:18:32.064" v="281"/>
          <ac:spMkLst>
            <pc:docMk/>
            <pc:sldMk cId="2434751423" sldId="306"/>
            <ac:spMk id="10" creationId="{E2064559-D10B-FD20-9C6E-5C01DAEC6D67}"/>
          </ac:spMkLst>
        </pc:spChg>
        <pc:spChg chg="mod">
          <ac:chgData name="GOH BOON HENG" userId="S::8855052q_polite.edu.sg#ext#@studenttpedu.onmicrosoft.com::3bcbdb8f-0533-44ff-8980-517fe16ef755" providerId="AD" clId="Web-{81ACDEEF-3868-4155-879B-FB776C3E5EFB}" dt="2023-10-15T16:18:26.142" v="280" actId="1076"/>
          <ac:spMkLst>
            <pc:docMk/>
            <pc:sldMk cId="2434751423" sldId="306"/>
            <ac:spMk id="234" creationId="{00000000-0000-0000-0000-000000000000}"/>
          </ac:spMkLst>
        </pc:spChg>
      </pc:sldChg>
      <pc:sldChg chg="addSp delSp modSp">
        <pc:chgData name="GOH BOON HENG" userId="S::8855052q_polite.edu.sg#ext#@studenttpedu.onmicrosoft.com::3bcbdb8f-0533-44ff-8980-517fe16ef755" providerId="AD" clId="Web-{81ACDEEF-3868-4155-879B-FB776C3E5EFB}" dt="2023-10-15T16:19:02.971" v="287"/>
        <pc:sldMkLst>
          <pc:docMk/>
          <pc:sldMk cId="1414459466" sldId="307"/>
        </pc:sldMkLst>
        <pc:spChg chg="add">
          <ac:chgData name="GOH BOON HENG" userId="S::8855052q_polite.edu.sg#ext#@studenttpedu.onmicrosoft.com::3bcbdb8f-0533-44ff-8980-517fe16ef755" providerId="AD" clId="Web-{81ACDEEF-3868-4155-879B-FB776C3E5EFB}" dt="2023-10-15T16:18:48.798" v="282"/>
          <ac:spMkLst>
            <pc:docMk/>
            <pc:sldMk cId="1414459466" sldId="307"/>
            <ac:spMk id="11" creationId="{42A723BE-44FF-BDDE-7F17-C97C799D3383}"/>
          </ac:spMkLst>
        </pc:spChg>
        <pc:spChg chg="add del mod">
          <ac:chgData name="GOH BOON HENG" userId="S::8855052q_polite.edu.sg#ext#@studenttpedu.onmicrosoft.com::3bcbdb8f-0533-44ff-8980-517fe16ef755" providerId="AD" clId="Web-{81ACDEEF-3868-4155-879B-FB776C3E5EFB}" dt="2023-10-15T16:19:02.971" v="287"/>
          <ac:spMkLst>
            <pc:docMk/>
            <pc:sldMk cId="1414459466" sldId="307"/>
            <ac:spMk id="13" creationId="{25E4FC3F-2280-2161-CA01-4161B636070B}"/>
          </ac:spMkLst>
        </pc:spChg>
        <pc:spChg chg="del">
          <ac:chgData name="GOH BOON HENG" userId="S::8855052q_polite.edu.sg#ext#@studenttpedu.onmicrosoft.com::3bcbdb8f-0533-44ff-8980-517fe16ef755" providerId="AD" clId="Web-{81ACDEEF-3868-4155-879B-FB776C3E5EFB}" dt="2023-10-15T16:18:51.580" v="283"/>
          <ac:spMkLst>
            <pc:docMk/>
            <pc:sldMk cId="1414459466" sldId="307"/>
            <ac:spMk id="234" creationId="{00000000-0000-0000-0000-000000000000}"/>
          </ac:spMkLst>
        </pc:spChg>
      </pc:sldChg>
      <pc:sldChg chg="addSp delSp modSp">
        <pc:chgData name="GOH BOON HENG" userId="S::8855052q_polite.edu.sg#ext#@studenttpedu.onmicrosoft.com::3bcbdb8f-0533-44ff-8980-517fe16ef755" providerId="AD" clId="Web-{81ACDEEF-3868-4155-879B-FB776C3E5EFB}" dt="2023-10-15T16:18:59.705" v="286"/>
        <pc:sldMkLst>
          <pc:docMk/>
          <pc:sldMk cId="2720282852" sldId="308"/>
        </pc:sldMkLst>
        <pc:spChg chg="add">
          <ac:chgData name="GOH BOON HENG" userId="S::8855052q_polite.edu.sg#ext#@studenttpedu.onmicrosoft.com::3bcbdb8f-0533-44ff-8980-517fe16ef755" providerId="AD" clId="Web-{81ACDEEF-3868-4155-879B-FB776C3E5EFB}" dt="2023-10-15T16:18:54.033" v="284"/>
          <ac:spMkLst>
            <pc:docMk/>
            <pc:sldMk cId="2720282852" sldId="308"/>
            <ac:spMk id="11" creationId="{047AF481-34CD-E9FD-EC2F-1749ED2CBAC1}"/>
          </ac:spMkLst>
        </pc:spChg>
        <pc:spChg chg="add del mod">
          <ac:chgData name="GOH BOON HENG" userId="S::8855052q_polite.edu.sg#ext#@studenttpedu.onmicrosoft.com::3bcbdb8f-0533-44ff-8980-517fe16ef755" providerId="AD" clId="Web-{81ACDEEF-3868-4155-879B-FB776C3E5EFB}" dt="2023-10-15T16:18:59.705" v="286"/>
          <ac:spMkLst>
            <pc:docMk/>
            <pc:sldMk cId="2720282852" sldId="308"/>
            <ac:spMk id="13" creationId="{A5771F55-771F-9CFC-5DB6-0D2FB5BA2B88}"/>
          </ac:spMkLst>
        </pc:spChg>
        <pc:spChg chg="del">
          <ac:chgData name="GOH BOON HENG" userId="S::8855052q_polite.edu.sg#ext#@studenttpedu.onmicrosoft.com::3bcbdb8f-0533-44ff-8980-517fe16ef755" providerId="AD" clId="Web-{81ACDEEF-3868-4155-879B-FB776C3E5EFB}" dt="2023-10-15T16:18:55.517" v="285"/>
          <ac:spMkLst>
            <pc:docMk/>
            <pc:sldMk cId="2720282852" sldId="308"/>
            <ac:spMk id="234" creationId="{00000000-0000-0000-0000-000000000000}"/>
          </ac:spMkLst>
        </pc:spChg>
      </pc:sldChg>
      <pc:sldChg chg="addSp delSp modSp">
        <pc:chgData name="GOH BOON HENG" userId="S::8855052q_polite.edu.sg#ext#@studenttpedu.onmicrosoft.com::3bcbdb8f-0533-44ff-8980-517fe16ef755" providerId="AD" clId="Web-{81ACDEEF-3868-4155-879B-FB776C3E5EFB}" dt="2023-10-15T16:19:27.362" v="290"/>
        <pc:sldMkLst>
          <pc:docMk/>
          <pc:sldMk cId="4014179511" sldId="309"/>
        </pc:sldMkLst>
        <pc:spChg chg="add">
          <ac:chgData name="GOH BOON HENG" userId="S::8855052q_polite.edu.sg#ext#@studenttpedu.onmicrosoft.com::3bcbdb8f-0533-44ff-8980-517fe16ef755" providerId="AD" clId="Web-{81ACDEEF-3868-4155-879B-FB776C3E5EFB}" dt="2023-10-15T16:19:15.752" v="288"/>
          <ac:spMkLst>
            <pc:docMk/>
            <pc:sldMk cId="4014179511" sldId="309"/>
            <ac:spMk id="4" creationId="{4550FAD4-53B6-CE2F-8F8A-AE706B08FA93}"/>
          </ac:spMkLst>
        </pc:spChg>
        <pc:spChg chg="add del mod">
          <ac:chgData name="GOH BOON HENG" userId="S::8855052q_polite.edu.sg#ext#@studenttpedu.onmicrosoft.com::3bcbdb8f-0533-44ff-8980-517fe16ef755" providerId="AD" clId="Web-{81ACDEEF-3868-4155-879B-FB776C3E5EFB}" dt="2023-10-15T16:19:27.362" v="290"/>
          <ac:spMkLst>
            <pc:docMk/>
            <pc:sldMk cId="4014179511" sldId="309"/>
            <ac:spMk id="12" creationId="{C0BE1300-8EEB-7391-B48E-F5BC8E0B7B29}"/>
          </ac:spMkLst>
        </pc:spChg>
        <pc:spChg chg="del">
          <ac:chgData name="GOH BOON HENG" userId="S::8855052q_polite.edu.sg#ext#@studenttpedu.onmicrosoft.com::3bcbdb8f-0533-44ff-8980-517fe16ef755" providerId="AD" clId="Web-{81ACDEEF-3868-4155-879B-FB776C3E5EFB}" dt="2023-10-15T16:19:19.018" v="289"/>
          <ac:spMkLst>
            <pc:docMk/>
            <pc:sldMk cId="4014179511" sldId="309"/>
            <ac:spMk id="234" creationId="{00000000-0000-0000-0000-000000000000}"/>
          </ac:spMkLst>
        </pc:spChg>
      </pc:sldChg>
      <pc:sldChg chg="addSp delSp modSp addCm delCm modCm">
        <pc:chgData name="GOH BOON HENG" userId="S::8855052q_polite.edu.sg#ext#@studenttpedu.onmicrosoft.com::3bcbdb8f-0533-44ff-8980-517fe16ef755" providerId="AD" clId="Web-{81ACDEEF-3868-4155-879B-FB776C3E5EFB}" dt="2023-10-15T16:20:23.238" v="291"/>
        <pc:sldMkLst>
          <pc:docMk/>
          <pc:sldMk cId="2974882607" sldId="310"/>
        </pc:sldMkLst>
        <pc:picChg chg="mod ord">
          <ac:chgData name="GOH BOON HENG" userId="S::8855052q_polite.edu.sg#ext#@studenttpedu.onmicrosoft.com::3bcbdb8f-0533-44ff-8980-517fe16ef755" providerId="AD" clId="Web-{81ACDEEF-3868-4155-879B-FB776C3E5EFB}" dt="2023-10-15T14:58:08.850" v="39" actId="1076"/>
          <ac:picMkLst>
            <pc:docMk/>
            <pc:sldMk cId="2974882607" sldId="310"/>
            <ac:picMk id="2" creationId="{5145BCAC-CA55-0635-7942-7CD947D546DF}"/>
          </ac:picMkLst>
        </pc:picChg>
        <pc:picChg chg="mod">
          <ac:chgData name="GOH BOON HENG" userId="S::8855052q_polite.edu.sg#ext#@studenttpedu.onmicrosoft.com::3bcbdb8f-0533-44ff-8980-517fe16ef755" providerId="AD" clId="Web-{81ACDEEF-3868-4155-879B-FB776C3E5EFB}" dt="2023-10-15T14:55:40.221" v="33" actId="1076"/>
          <ac:picMkLst>
            <pc:docMk/>
            <pc:sldMk cId="2974882607" sldId="310"/>
            <ac:picMk id="4" creationId="{5B388E6F-50A2-A4D5-B4F0-BA6B8C655AF4}"/>
          </ac:picMkLst>
        </pc:picChg>
        <pc:picChg chg="add del mod">
          <ac:chgData name="GOH BOON HENG" userId="S::8855052q_polite.edu.sg#ext#@studenttpedu.onmicrosoft.com::3bcbdb8f-0533-44ff-8980-517fe16ef755" providerId="AD" clId="Web-{81ACDEEF-3868-4155-879B-FB776C3E5EFB}" dt="2023-10-15T14:52:38.997" v="9"/>
          <ac:picMkLst>
            <pc:docMk/>
            <pc:sldMk cId="2974882607" sldId="310"/>
            <ac:picMk id="6" creationId="{9CC80127-C24C-4903-D093-D8D65C8FB56A}"/>
          </ac:picMkLst>
        </pc:picChg>
        <pc:picChg chg="add del mod">
          <ac:chgData name="GOH BOON HENG" userId="S::8855052q_polite.edu.sg#ext#@studenttpedu.onmicrosoft.com::3bcbdb8f-0533-44ff-8980-517fe16ef755" providerId="AD" clId="Web-{81ACDEEF-3868-4155-879B-FB776C3E5EFB}" dt="2023-10-15T14:54:13.375" v="15"/>
          <ac:picMkLst>
            <pc:docMk/>
            <pc:sldMk cId="2974882607" sldId="310"/>
            <ac:picMk id="7" creationId="{94EF0076-23E3-B683-8122-5DE300EF3AFC}"/>
          </ac:picMkLst>
        </pc:picChg>
        <pc:picChg chg="add mod">
          <ac:chgData name="GOH BOON HENG" userId="S::8855052q_polite.edu.sg#ext#@studenttpedu.onmicrosoft.com::3bcbdb8f-0533-44ff-8980-517fe16ef755" providerId="AD" clId="Web-{81ACDEEF-3868-4155-879B-FB776C3E5EFB}" dt="2023-10-15T14:55:19.971" v="31" actId="1076"/>
          <ac:picMkLst>
            <pc:docMk/>
            <pc:sldMk cId="2974882607" sldId="310"/>
            <ac:picMk id="8" creationId="{3788FB01-044D-566A-246A-35179DA30AC5}"/>
          </ac:picMkLst>
        </pc:picChg>
        <pc:extLst>
          <p:ext xmlns:p="http://schemas.openxmlformats.org/presentationml/2006/main" uri="{D6D511B9-2390-475A-947B-AFAB55BFBCF1}">
            <pc226:cmChg xmlns:pc226="http://schemas.microsoft.com/office/powerpoint/2022/06/main/command" chg="add del">
              <pc226:chgData name="GOH BOON HENG" userId="S::8855052q_polite.edu.sg#ext#@studenttpedu.onmicrosoft.com::3bcbdb8f-0533-44ff-8980-517fe16ef755" providerId="AD" clId="Web-{81ACDEEF-3868-4155-879B-FB776C3E5EFB}" dt="2023-10-15T16:20:23.238" v="291"/>
              <pc2:cmMkLst xmlns:pc2="http://schemas.microsoft.com/office/powerpoint/2019/9/main/command">
                <pc:docMk/>
                <pc:sldMk cId="2974882607" sldId="310"/>
                <pc2:cmMk id="{D1047D10-6E69-4417-A2D1-102D2FEACCF7}"/>
              </pc2:cmMkLst>
              <pc226:cmRplyChg chg="add">
                <pc226:chgData name="GOH BOON HENG" userId="S::8855052q_polite.edu.sg#ext#@studenttpedu.onmicrosoft.com::3bcbdb8f-0533-44ff-8980-517fe16ef755" providerId="AD" clId="Web-{81ACDEEF-3868-4155-879B-FB776C3E5EFB}" dt="2023-10-15T16:20:23.238" v="291"/>
                <pc2:cmRplyMkLst xmlns:pc2="http://schemas.microsoft.com/office/powerpoint/2019/9/main/command">
                  <pc:docMk/>
                  <pc:sldMk cId="2974882607" sldId="310"/>
                  <pc2:cmMk id="{D1047D10-6E69-4417-A2D1-102D2FEACCF7}"/>
                  <pc2:cmRplyMk id="{17844252-B36B-4577-8AC5-359131440F5E}"/>
                </pc2:cmRplyMkLst>
              </pc226:cmRplyChg>
            </pc226:cmChg>
          </p:ext>
        </pc:extLst>
      </pc:sldChg>
      <pc:sldChg chg="addSp delSp modSp">
        <pc:chgData name="GOH BOON HENG" userId="S::8855052q_polite.edu.sg#ext#@studenttpedu.onmicrosoft.com::3bcbdb8f-0533-44ff-8980-517fe16ef755" providerId="AD" clId="Web-{81ACDEEF-3868-4155-879B-FB776C3E5EFB}" dt="2023-10-15T17:02:37.667" v="391"/>
        <pc:sldMkLst>
          <pc:docMk/>
          <pc:sldMk cId="3984106225" sldId="311"/>
        </pc:sldMkLst>
        <pc:picChg chg="add del mod">
          <ac:chgData name="GOH BOON HENG" userId="S::8855052q_polite.edu.sg#ext#@studenttpedu.onmicrosoft.com::3bcbdb8f-0533-44ff-8980-517fe16ef755" providerId="AD" clId="Web-{81ACDEEF-3868-4155-879B-FB776C3E5EFB}" dt="2023-10-15T16:40:20.162" v="329"/>
          <ac:picMkLst>
            <pc:docMk/>
            <pc:sldMk cId="3984106225" sldId="311"/>
            <ac:picMk id="2" creationId="{A4D0D586-1C28-4B88-EB94-954F8B1B16BE}"/>
          </ac:picMkLst>
        </pc:picChg>
        <pc:picChg chg="add del mod">
          <ac:chgData name="GOH BOON HENG" userId="S::8855052q_polite.edu.sg#ext#@studenttpedu.onmicrosoft.com::3bcbdb8f-0533-44ff-8980-517fe16ef755" providerId="AD" clId="Web-{81ACDEEF-3868-4155-879B-FB776C3E5EFB}" dt="2023-10-15T16:40:35.849" v="334"/>
          <ac:picMkLst>
            <pc:docMk/>
            <pc:sldMk cId="3984106225" sldId="311"/>
            <ac:picMk id="3" creationId="{8C770FA3-22AD-20FB-56B9-E819C69E16FD}"/>
          </ac:picMkLst>
        </pc:picChg>
        <pc:picChg chg="add del mod">
          <ac:chgData name="GOH BOON HENG" userId="S::8855052q_polite.edu.sg#ext#@studenttpedu.onmicrosoft.com::3bcbdb8f-0533-44ff-8980-517fe16ef755" providerId="AD" clId="Web-{81ACDEEF-3868-4155-879B-FB776C3E5EFB}" dt="2023-10-15T16:41:12.429" v="336"/>
          <ac:picMkLst>
            <pc:docMk/>
            <pc:sldMk cId="3984106225" sldId="311"/>
            <ac:picMk id="7" creationId="{302146C4-3B94-F726-154F-78F638B66CFD}"/>
          </ac:picMkLst>
        </pc:picChg>
        <pc:picChg chg="add del mod">
          <ac:chgData name="GOH BOON HENG" userId="S::8855052q_polite.edu.sg#ext#@studenttpedu.onmicrosoft.com::3bcbdb8f-0533-44ff-8980-517fe16ef755" providerId="AD" clId="Web-{81ACDEEF-3868-4155-879B-FB776C3E5EFB}" dt="2023-10-15T16:42:23.462" v="348"/>
          <ac:picMkLst>
            <pc:docMk/>
            <pc:sldMk cId="3984106225" sldId="311"/>
            <ac:picMk id="8" creationId="{741EABD0-23DF-D09B-2157-156B311CC347}"/>
          </ac:picMkLst>
        </pc:picChg>
        <pc:picChg chg="add del mod">
          <ac:chgData name="GOH BOON HENG" userId="S::8855052q_polite.edu.sg#ext#@studenttpedu.onmicrosoft.com::3bcbdb8f-0533-44ff-8980-517fe16ef755" providerId="AD" clId="Web-{81ACDEEF-3868-4155-879B-FB776C3E5EFB}" dt="2023-10-15T16:52:12.665" v="362"/>
          <ac:picMkLst>
            <pc:docMk/>
            <pc:sldMk cId="3984106225" sldId="311"/>
            <ac:picMk id="9" creationId="{25BBB6AE-4454-D72B-4209-67F7438DDB0C}"/>
          </ac:picMkLst>
        </pc:picChg>
        <pc:picChg chg="add del mod ord">
          <ac:chgData name="GOH BOON HENG" userId="S::8855052q_polite.edu.sg#ext#@studenttpedu.onmicrosoft.com::3bcbdb8f-0533-44ff-8980-517fe16ef755" providerId="AD" clId="Web-{81ACDEEF-3868-4155-879B-FB776C3E5EFB}" dt="2023-10-15T17:02:37.667" v="391"/>
          <ac:picMkLst>
            <pc:docMk/>
            <pc:sldMk cId="3984106225" sldId="311"/>
            <ac:picMk id="10" creationId="{AB7C78F5-B63C-D3F1-C821-C3F8FCD1D697}"/>
          </ac:picMkLst>
        </pc:picChg>
      </pc:sldChg>
      <pc:sldChg chg="addSp delSp modSp">
        <pc:chgData name="GOH BOON HENG" userId="S::8855052q_polite.edu.sg#ext#@studenttpedu.onmicrosoft.com::3bcbdb8f-0533-44ff-8980-517fe16ef755" providerId="AD" clId="Web-{81ACDEEF-3868-4155-879B-FB776C3E5EFB}" dt="2023-10-15T15:58:51.031" v="201" actId="1076"/>
        <pc:sldMkLst>
          <pc:docMk/>
          <pc:sldMk cId="2879177924" sldId="312"/>
        </pc:sldMkLst>
        <pc:spChg chg="mod">
          <ac:chgData name="GOH BOON HENG" userId="S::8855052q_polite.edu.sg#ext#@studenttpedu.onmicrosoft.com::3bcbdb8f-0533-44ff-8980-517fe16ef755" providerId="AD" clId="Web-{81ACDEEF-3868-4155-879B-FB776C3E5EFB}" dt="2023-10-15T14:19:25.880" v="4" actId="20577"/>
          <ac:spMkLst>
            <pc:docMk/>
            <pc:sldMk cId="2879177924" sldId="312"/>
            <ac:spMk id="2" creationId="{0F1EB9C3-4537-EEEB-DB74-3A7A76986AE0}"/>
          </ac:spMkLst>
        </pc:spChg>
        <pc:picChg chg="add del mod">
          <ac:chgData name="GOH BOON HENG" userId="S::8855052q_polite.edu.sg#ext#@studenttpedu.onmicrosoft.com::3bcbdb8f-0533-44ff-8980-517fe16ef755" providerId="AD" clId="Web-{81ACDEEF-3868-4155-879B-FB776C3E5EFB}" dt="2023-10-15T15:49:53.950" v="148"/>
          <ac:picMkLst>
            <pc:docMk/>
            <pc:sldMk cId="2879177924" sldId="312"/>
            <ac:picMk id="3" creationId="{F51DEE65-D3D4-D658-4693-D3C1F60B2614}"/>
          </ac:picMkLst>
        </pc:picChg>
        <pc:picChg chg="add mod ord">
          <ac:chgData name="GOH BOON HENG" userId="S::8855052q_polite.edu.sg#ext#@studenttpedu.onmicrosoft.com::3bcbdb8f-0533-44ff-8980-517fe16ef755" providerId="AD" clId="Web-{81ACDEEF-3868-4155-879B-FB776C3E5EFB}" dt="2023-10-15T15:58:51.031" v="201" actId="1076"/>
          <ac:picMkLst>
            <pc:docMk/>
            <pc:sldMk cId="2879177924" sldId="312"/>
            <ac:picMk id="4" creationId="{61C50885-F366-2B5C-F1C5-611BDE8920DA}"/>
          </ac:picMkLst>
        </pc:picChg>
        <pc:picChg chg="add del">
          <ac:chgData name="GOH BOON HENG" userId="S::8855052q_polite.edu.sg#ext#@studenttpedu.onmicrosoft.com::3bcbdb8f-0533-44ff-8980-517fe16ef755" providerId="AD" clId="Web-{81ACDEEF-3868-4155-879B-FB776C3E5EFB}" dt="2023-10-15T15:57:58.171" v="193"/>
          <ac:picMkLst>
            <pc:docMk/>
            <pc:sldMk cId="2879177924" sldId="312"/>
            <ac:picMk id="5" creationId="{2620CB20-1B45-0345-2157-3F8E3DE6AAE7}"/>
          </ac:picMkLst>
        </pc:picChg>
        <pc:picChg chg="add del mod ord">
          <ac:chgData name="GOH BOON HENG" userId="S::8855052q_polite.edu.sg#ext#@studenttpedu.onmicrosoft.com::3bcbdb8f-0533-44ff-8980-517fe16ef755" providerId="AD" clId="Web-{81ACDEEF-3868-4155-879B-FB776C3E5EFB}" dt="2023-10-15T15:58:13.390" v="199"/>
          <ac:picMkLst>
            <pc:docMk/>
            <pc:sldMk cId="2879177924" sldId="312"/>
            <ac:picMk id="6" creationId="{5BA9696A-7872-592C-F2DB-337E4382CB5C}"/>
          </ac:picMkLst>
        </pc:picChg>
        <pc:picChg chg="add del">
          <ac:chgData name="GOH BOON HENG" userId="S::8855052q_polite.edu.sg#ext#@studenttpedu.onmicrosoft.com::3bcbdb8f-0533-44ff-8980-517fe16ef755" providerId="AD" clId="Web-{81ACDEEF-3868-4155-879B-FB776C3E5EFB}" dt="2023-10-15T15:57:53.264" v="191"/>
          <ac:picMkLst>
            <pc:docMk/>
            <pc:sldMk cId="2879177924" sldId="312"/>
            <ac:picMk id="8" creationId="{184F43A6-2D1C-A23D-5788-B6D62671BBC2}"/>
          </ac:picMkLst>
        </pc:picChg>
      </pc:sldChg>
      <pc:sldChg chg="addSp modSp">
        <pc:chgData name="GOH BOON HENG" userId="S::8855052q_polite.edu.sg#ext#@studenttpedu.onmicrosoft.com::3bcbdb8f-0533-44ff-8980-517fe16ef755" providerId="AD" clId="Web-{81ACDEEF-3868-4155-879B-FB776C3E5EFB}" dt="2023-10-15T15:52:28.943" v="163" actId="1076"/>
        <pc:sldMkLst>
          <pc:docMk/>
          <pc:sldMk cId="3948671450" sldId="315"/>
        </pc:sldMkLst>
        <pc:picChg chg="add mod ord">
          <ac:chgData name="GOH BOON HENG" userId="S::8855052q_polite.edu.sg#ext#@studenttpedu.onmicrosoft.com::3bcbdb8f-0533-44ff-8980-517fe16ef755" providerId="AD" clId="Web-{81ACDEEF-3868-4155-879B-FB776C3E5EFB}" dt="2023-10-15T15:52:28.943" v="163" actId="1076"/>
          <ac:picMkLst>
            <pc:docMk/>
            <pc:sldMk cId="3948671450" sldId="315"/>
            <ac:picMk id="4" creationId="{28E66D56-0E54-6122-E42D-D7895FFB1A33}"/>
          </ac:picMkLst>
        </pc:picChg>
      </pc:sldChg>
      <pc:sldChg chg="addSp delSp modSp">
        <pc:chgData name="GOH BOON HENG" userId="S::8855052q_polite.edu.sg#ext#@studenttpedu.onmicrosoft.com::3bcbdb8f-0533-44ff-8980-517fe16ef755" providerId="AD" clId="Web-{81ACDEEF-3868-4155-879B-FB776C3E5EFB}" dt="2023-10-15T17:10:49.742" v="401"/>
        <pc:sldMkLst>
          <pc:docMk/>
          <pc:sldMk cId="3333216103" sldId="319"/>
        </pc:sldMkLst>
        <pc:picChg chg="add del mod ord">
          <ac:chgData name="GOH BOON HENG" userId="S::8855052q_polite.edu.sg#ext#@studenttpedu.onmicrosoft.com::3bcbdb8f-0533-44ff-8980-517fe16ef755" providerId="AD" clId="Web-{81ACDEEF-3868-4155-879B-FB776C3E5EFB}" dt="2023-10-15T17:10:49.742" v="401"/>
          <ac:picMkLst>
            <pc:docMk/>
            <pc:sldMk cId="3333216103" sldId="319"/>
            <ac:picMk id="3" creationId="{0909BDD5-9CAE-013A-D1A2-0B50865D9755}"/>
          </ac:picMkLst>
        </pc:picChg>
      </pc:sldChg>
      <pc:sldChg chg="addSp delSp modSp">
        <pc:chgData name="GOH BOON HENG" userId="S::8855052q_polite.edu.sg#ext#@studenttpedu.onmicrosoft.com::3bcbdb8f-0533-44ff-8980-517fe16ef755" providerId="AD" clId="Web-{81ACDEEF-3868-4155-879B-FB776C3E5EFB}" dt="2023-10-15T15:30:18.184" v="75" actId="1076"/>
        <pc:sldMkLst>
          <pc:docMk/>
          <pc:sldMk cId="583764531" sldId="328"/>
        </pc:sldMkLst>
        <pc:picChg chg="add del mod">
          <ac:chgData name="GOH BOON HENG" userId="S::8855052q_polite.edu.sg#ext#@studenttpedu.onmicrosoft.com::3bcbdb8f-0533-44ff-8980-517fe16ef755" providerId="AD" clId="Web-{81ACDEEF-3868-4155-879B-FB776C3E5EFB}" dt="2023-10-15T15:06:38.395" v="46"/>
          <ac:picMkLst>
            <pc:docMk/>
            <pc:sldMk cId="583764531" sldId="328"/>
            <ac:picMk id="3" creationId="{A82A8A6D-567B-6F9C-5CBF-0D4A180B6794}"/>
          </ac:picMkLst>
        </pc:picChg>
        <pc:picChg chg="add del mod">
          <ac:chgData name="GOH BOON HENG" userId="S::8855052q_polite.edu.sg#ext#@studenttpedu.onmicrosoft.com::3bcbdb8f-0533-44ff-8980-517fe16ef755" providerId="AD" clId="Web-{81ACDEEF-3868-4155-879B-FB776C3E5EFB}" dt="2023-10-15T15:26:33.256" v="54"/>
          <ac:picMkLst>
            <pc:docMk/>
            <pc:sldMk cId="583764531" sldId="328"/>
            <ac:picMk id="4" creationId="{45EC19A6-B063-6A9A-D121-722B41D0B73A}"/>
          </ac:picMkLst>
        </pc:picChg>
        <pc:picChg chg="add del mod">
          <ac:chgData name="GOH BOON HENG" userId="S::8855052q_polite.edu.sg#ext#@studenttpedu.onmicrosoft.com::3bcbdb8f-0533-44ff-8980-517fe16ef755" providerId="AD" clId="Web-{81ACDEEF-3868-4155-879B-FB776C3E5EFB}" dt="2023-10-15T15:25:11.348" v="53"/>
          <ac:picMkLst>
            <pc:docMk/>
            <pc:sldMk cId="583764531" sldId="328"/>
            <ac:picMk id="7" creationId="{09058B0D-D10B-DA37-DDC7-A2249D7E12B2}"/>
          </ac:picMkLst>
        </pc:picChg>
        <pc:picChg chg="add del mod">
          <ac:chgData name="GOH BOON HENG" userId="S::8855052q_polite.edu.sg#ext#@studenttpedu.onmicrosoft.com::3bcbdb8f-0533-44ff-8980-517fe16ef755" providerId="AD" clId="Web-{81ACDEEF-3868-4155-879B-FB776C3E5EFB}" dt="2023-10-15T15:29:54.418" v="73"/>
          <ac:picMkLst>
            <pc:docMk/>
            <pc:sldMk cId="583764531" sldId="328"/>
            <ac:picMk id="8" creationId="{C94A83E2-D9F9-5B8F-470D-B449933998BD}"/>
          </ac:picMkLst>
        </pc:picChg>
        <pc:picChg chg="add mod">
          <ac:chgData name="GOH BOON HENG" userId="S::8855052q_polite.edu.sg#ext#@studenttpedu.onmicrosoft.com::3bcbdb8f-0533-44ff-8980-517fe16ef755" providerId="AD" clId="Web-{81ACDEEF-3868-4155-879B-FB776C3E5EFB}" dt="2023-10-15T15:30:18.184" v="75" actId="1076"/>
          <ac:picMkLst>
            <pc:docMk/>
            <pc:sldMk cId="583764531" sldId="328"/>
            <ac:picMk id="9" creationId="{FF4D85EC-5565-2650-1BED-00B231F0018C}"/>
          </ac:picMkLst>
        </pc:picChg>
      </pc:sldChg>
      <pc:sldChg chg="addSp delSp modSp addCm">
        <pc:chgData name="GOH BOON HENG" userId="S::8855052q_polite.edu.sg#ext#@studenttpedu.onmicrosoft.com::3bcbdb8f-0533-44ff-8980-517fe16ef755" providerId="AD" clId="Web-{81ACDEEF-3868-4155-879B-FB776C3E5EFB}" dt="2023-10-15T16:57:15.174" v="377" actId="1076"/>
        <pc:sldMkLst>
          <pc:docMk/>
          <pc:sldMk cId="1750364298" sldId="329"/>
        </pc:sldMkLst>
        <pc:spChg chg="add mod">
          <ac:chgData name="GOH BOON HENG" userId="S::8855052q_polite.edu.sg#ext#@studenttpedu.onmicrosoft.com::3bcbdb8f-0533-44ff-8980-517fe16ef755" providerId="AD" clId="Web-{81ACDEEF-3868-4155-879B-FB776C3E5EFB}" dt="2023-10-15T16:15:38.668" v="274" actId="20577"/>
          <ac:spMkLst>
            <pc:docMk/>
            <pc:sldMk cId="1750364298" sldId="329"/>
            <ac:spMk id="5" creationId="{2681686B-544A-3F2D-9388-D456A188AD53}"/>
          </ac:spMkLst>
        </pc:spChg>
        <pc:picChg chg="add mod">
          <ac:chgData name="GOH BOON HENG" userId="S::8855052q_polite.edu.sg#ext#@studenttpedu.onmicrosoft.com::3bcbdb8f-0533-44ff-8980-517fe16ef755" providerId="AD" clId="Web-{81ACDEEF-3868-4155-879B-FB776C3E5EFB}" dt="2023-10-15T16:14:06.681" v="258" actId="1076"/>
          <ac:picMkLst>
            <pc:docMk/>
            <pc:sldMk cId="1750364298" sldId="329"/>
            <ac:picMk id="2" creationId="{88971930-23AD-6269-255E-65340C50634B}"/>
          </ac:picMkLst>
        </pc:picChg>
        <pc:picChg chg="add del mod">
          <ac:chgData name="GOH BOON HENG" userId="S::8855052q_polite.edu.sg#ext#@studenttpedu.onmicrosoft.com::3bcbdb8f-0533-44ff-8980-517fe16ef755" providerId="AD" clId="Web-{81ACDEEF-3868-4155-879B-FB776C3E5EFB}" dt="2023-10-15T16:57:01.642" v="373"/>
          <ac:picMkLst>
            <pc:docMk/>
            <pc:sldMk cId="1750364298" sldId="329"/>
            <ac:picMk id="6" creationId="{6EDCA8BE-DAA6-342D-86AF-594EC0B8FFD8}"/>
          </ac:picMkLst>
        </pc:picChg>
        <pc:picChg chg="add mod">
          <ac:chgData name="GOH BOON HENG" userId="S::8855052q_polite.edu.sg#ext#@studenttpedu.onmicrosoft.com::3bcbdb8f-0533-44ff-8980-517fe16ef755" providerId="AD" clId="Web-{81ACDEEF-3868-4155-879B-FB776C3E5EFB}" dt="2023-10-15T16:57:15.174" v="377" actId="1076"/>
          <ac:picMkLst>
            <pc:docMk/>
            <pc:sldMk cId="1750364298" sldId="329"/>
            <ac:picMk id="7" creationId="{5E357D94-2E4C-639A-08CB-511C5455F785}"/>
          </ac:picMkLst>
        </pc:picChg>
        <pc:extLst>
          <p:ext xmlns:p="http://schemas.openxmlformats.org/presentationml/2006/main" uri="{D6D511B9-2390-475A-947B-AFAB55BFBCF1}">
            <pc226:cmChg xmlns:pc226="http://schemas.microsoft.com/office/powerpoint/2022/06/main/command" chg="add">
              <pc226:chgData name="GOH BOON HENG" userId="S::8855052q_polite.edu.sg#ext#@studenttpedu.onmicrosoft.com::3bcbdb8f-0533-44ff-8980-517fe16ef755" providerId="AD" clId="Web-{81ACDEEF-3868-4155-879B-FB776C3E5EFB}" dt="2023-10-15T16:17:11.139" v="275"/>
              <pc2:cmMkLst xmlns:pc2="http://schemas.microsoft.com/office/powerpoint/2019/9/main/command">
                <pc:docMk/>
                <pc:sldMk cId="1750364298" sldId="329"/>
                <pc2:cmMk id="{CA241D68-EAA5-4095-BF8F-FE658FC238A4}"/>
              </pc2:cmMkLst>
            </pc226:cmChg>
          </p:ext>
        </pc:extLst>
      </pc:sldChg>
      <pc:sldChg chg="addSp delSp modSp">
        <pc:chgData name="GOH BOON HENG" userId="S::8855052q_polite.edu.sg#ext#@studenttpedu.onmicrosoft.com::3bcbdb8f-0533-44ff-8980-517fe16ef755" providerId="AD" clId="Web-{81ACDEEF-3868-4155-879B-FB776C3E5EFB}" dt="2023-10-15T16:59:39.006" v="386"/>
        <pc:sldMkLst>
          <pc:docMk/>
          <pc:sldMk cId="955820684" sldId="330"/>
        </pc:sldMkLst>
        <pc:picChg chg="add del mod">
          <ac:chgData name="GOH BOON HENG" userId="S::8855052q_polite.edu.sg#ext#@studenttpedu.onmicrosoft.com::3bcbdb8f-0533-44ff-8980-517fe16ef755" providerId="AD" clId="Web-{81ACDEEF-3868-4155-879B-FB776C3E5EFB}" dt="2023-10-15T16:59:39.006" v="386"/>
          <ac:picMkLst>
            <pc:docMk/>
            <pc:sldMk cId="955820684" sldId="330"/>
            <ac:picMk id="3" creationId="{B2D9CCA7-73A9-21C9-E12A-8A8C1452A4ED}"/>
          </ac:picMkLst>
        </pc:picChg>
      </pc:sldChg>
      <pc:sldChg chg="add del replId">
        <pc:chgData name="GOH BOON HENG" userId="S::8855052q_polite.edu.sg#ext#@studenttpedu.onmicrosoft.com::3bcbdb8f-0533-44ff-8980-517fe16ef755" providerId="AD" clId="Web-{81ACDEEF-3868-4155-879B-FB776C3E5EFB}" dt="2023-10-15T15:40:25.013" v="131"/>
        <pc:sldMkLst>
          <pc:docMk/>
          <pc:sldMk cId="918748251" sldId="335"/>
        </pc:sldMkLst>
      </pc:sldChg>
      <pc:sldChg chg="add del replId">
        <pc:chgData name="GOH BOON HENG" userId="S::8855052q_polite.edu.sg#ext#@studenttpedu.onmicrosoft.com::3bcbdb8f-0533-44ff-8980-517fe16ef755" providerId="AD" clId="Web-{81ACDEEF-3868-4155-879B-FB776C3E5EFB}" dt="2023-10-15T15:38:49.776" v="106"/>
        <pc:sldMkLst>
          <pc:docMk/>
          <pc:sldMk cId="2926779558" sldId="335"/>
        </pc:sldMkLst>
      </pc:sldChg>
      <pc:sldChg chg="addSp delSp modSp add del replId">
        <pc:chgData name="GOH BOON HENG" userId="S::8855052q_polite.edu.sg#ext#@studenttpedu.onmicrosoft.com::3bcbdb8f-0533-44ff-8980-517fe16ef755" providerId="AD" clId="Web-{81ACDEEF-3868-4155-879B-FB776C3E5EFB}" dt="2023-10-15T15:40:33.404" v="133"/>
        <pc:sldMkLst>
          <pc:docMk/>
          <pc:sldMk cId="2992082299" sldId="335"/>
        </pc:sldMkLst>
        <pc:spChg chg="add del mod">
          <ac:chgData name="GOH BOON HENG" userId="S::8855052q_polite.edu.sg#ext#@studenttpedu.onmicrosoft.com::3bcbdb8f-0533-44ff-8980-517fe16ef755" providerId="AD" clId="Web-{81ACDEEF-3868-4155-879B-FB776C3E5EFB}" dt="2023-10-15T15:39:47.637" v="126"/>
          <ac:spMkLst>
            <pc:docMk/>
            <pc:sldMk cId="2992082299" sldId="335"/>
            <ac:spMk id="3" creationId="{78B0361F-5F42-45A8-C4FA-FD5B86976DCF}"/>
          </ac:spMkLst>
        </pc:spChg>
        <pc:spChg chg="add del mod">
          <ac:chgData name="GOH BOON HENG" userId="S::8855052q_polite.edu.sg#ext#@studenttpedu.onmicrosoft.com::3bcbdb8f-0533-44ff-8980-517fe16ef755" providerId="AD" clId="Web-{81ACDEEF-3868-4155-879B-FB776C3E5EFB}" dt="2023-10-15T15:39:42.824" v="123"/>
          <ac:spMkLst>
            <pc:docMk/>
            <pc:sldMk cId="2992082299" sldId="335"/>
            <ac:spMk id="5" creationId="{E3E5EED3-F0D3-3895-4DA2-6C8762725B13}"/>
          </ac:spMkLst>
        </pc:spChg>
        <pc:spChg chg="add del mod">
          <ac:chgData name="GOH BOON HENG" userId="S::8855052q_polite.edu.sg#ext#@studenttpedu.onmicrosoft.com::3bcbdb8f-0533-44ff-8980-517fe16ef755" providerId="AD" clId="Web-{81ACDEEF-3868-4155-879B-FB776C3E5EFB}" dt="2023-10-15T15:39:45.278" v="125" actId="20577"/>
          <ac:spMkLst>
            <pc:docMk/>
            <pc:sldMk cId="2992082299" sldId="335"/>
            <ac:spMk id="542" creationId="{00000000-0000-0000-0000-000000000000}"/>
          </ac:spMkLst>
        </pc:spChg>
        <pc:spChg chg="add del">
          <ac:chgData name="GOH BOON HENG" userId="S::8855052q_polite.edu.sg#ext#@studenttpedu.onmicrosoft.com::3bcbdb8f-0533-44ff-8980-517fe16ef755" providerId="AD" clId="Web-{81ACDEEF-3868-4155-879B-FB776C3E5EFB}" dt="2023-10-15T15:39:47.637" v="126"/>
          <ac:spMkLst>
            <pc:docMk/>
            <pc:sldMk cId="2992082299" sldId="335"/>
            <ac:spMk id="543" creationId="{00000000-0000-0000-0000-000000000000}"/>
          </ac:spMkLst>
        </pc:spChg>
        <pc:picChg chg="add del mod">
          <ac:chgData name="GOH BOON HENG" userId="S::8855052q_polite.edu.sg#ext#@studenttpedu.onmicrosoft.com::3bcbdb8f-0533-44ff-8980-517fe16ef755" providerId="AD" clId="Web-{81ACDEEF-3868-4155-879B-FB776C3E5EFB}" dt="2023-10-15T15:39:38.168" v="121"/>
          <ac:picMkLst>
            <pc:docMk/>
            <pc:sldMk cId="2992082299" sldId="335"/>
            <ac:picMk id="6" creationId="{548D83C5-A025-8929-7B11-AEE18F66AF00}"/>
          </ac:picMkLst>
        </pc:picChg>
        <pc:picChg chg="add del mod">
          <ac:chgData name="GOH BOON HENG" userId="S::8855052q_polite.edu.sg#ext#@studenttpedu.onmicrosoft.com::3bcbdb8f-0533-44ff-8980-517fe16ef755" providerId="AD" clId="Web-{81ACDEEF-3868-4155-879B-FB776C3E5EFB}" dt="2023-10-15T15:39:24.465" v="116"/>
          <ac:picMkLst>
            <pc:docMk/>
            <pc:sldMk cId="2992082299" sldId="335"/>
            <ac:picMk id="7" creationId="{AE1BDA1B-57A1-2333-89D7-187FC61882C9}"/>
          </ac:picMkLst>
        </pc:picChg>
      </pc:sldChg>
    </pc:docChg>
  </pc:docChgLst>
  <pc:docChgLst>
    <pc:chgData name="GOH BOON HENG" userId="S::8855052q_polite.edu.sg#ext#@studenttpedu.onmicrosoft.com::3bcbdb8f-0533-44ff-8980-517fe16ef755" providerId="AD" clId="Web-{9D3C2432-CF1B-42B9-B1C3-0662F3FFAED7}"/>
    <pc:docChg chg="addSld modSld">
      <pc:chgData name="GOH BOON HENG" userId="S::8855052q_polite.edu.sg#ext#@studenttpedu.onmicrosoft.com::3bcbdb8f-0533-44ff-8980-517fe16ef755" providerId="AD" clId="Web-{9D3C2432-CF1B-42B9-B1C3-0662F3FFAED7}" dt="2023-10-17T19:19:37.289" v="593"/>
      <pc:docMkLst>
        <pc:docMk/>
      </pc:docMkLst>
      <pc:sldChg chg="addSp delSp modSp addAnim delAnim">
        <pc:chgData name="GOH BOON HENG" userId="S::8855052q_polite.edu.sg#ext#@studenttpedu.onmicrosoft.com::3bcbdb8f-0533-44ff-8980-517fe16ef755" providerId="AD" clId="Web-{9D3C2432-CF1B-42B9-B1C3-0662F3FFAED7}" dt="2023-10-17T19:15:55.549" v="592"/>
        <pc:sldMkLst>
          <pc:docMk/>
          <pc:sldMk cId="3984106225" sldId="311"/>
        </pc:sldMkLst>
        <pc:picChg chg="add del mod">
          <ac:chgData name="GOH BOON HENG" userId="S::8855052q_polite.edu.sg#ext#@studenttpedu.onmicrosoft.com::3bcbdb8f-0533-44ff-8980-517fe16ef755" providerId="AD" clId="Web-{9D3C2432-CF1B-42B9-B1C3-0662F3FFAED7}" dt="2023-10-17T19:11:35.012" v="568"/>
          <ac:picMkLst>
            <pc:docMk/>
            <pc:sldMk cId="3984106225" sldId="311"/>
            <ac:picMk id="2" creationId="{BB72B703-BC32-5F60-7134-960662B90E56}"/>
          </ac:picMkLst>
        </pc:picChg>
        <pc:picChg chg="add del mod">
          <ac:chgData name="GOH BOON HENG" userId="S::8855052q_polite.edu.sg#ext#@studenttpedu.onmicrosoft.com::3bcbdb8f-0533-44ff-8980-517fe16ef755" providerId="AD" clId="Web-{9D3C2432-CF1B-42B9-B1C3-0662F3FFAED7}" dt="2023-10-17T19:11:53.263" v="572"/>
          <ac:picMkLst>
            <pc:docMk/>
            <pc:sldMk cId="3984106225" sldId="311"/>
            <ac:picMk id="3" creationId="{86E669BB-B843-14E1-6323-B030443D46D1}"/>
          </ac:picMkLst>
        </pc:picChg>
        <pc:picChg chg="add del mod">
          <ac:chgData name="GOH BOON HENG" userId="S::8855052q_polite.edu.sg#ext#@studenttpedu.onmicrosoft.com::3bcbdb8f-0533-44ff-8980-517fe16ef755" providerId="AD" clId="Web-{9D3C2432-CF1B-42B9-B1C3-0662F3FFAED7}" dt="2023-10-17T19:14:51.579" v="583"/>
          <ac:picMkLst>
            <pc:docMk/>
            <pc:sldMk cId="3984106225" sldId="311"/>
            <ac:picMk id="7" creationId="{94D29D36-D37B-D88C-732D-0C0111E66D01}"/>
          </ac:picMkLst>
        </pc:picChg>
        <pc:picChg chg="add mod ord">
          <ac:chgData name="GOH BOON HENG" userId="S::8855052q_polite.edu.sg#ext#@studenttpedu.onmicrosoft.com::3bcbdb8f-0533-44ff-8980-517fe16ef755" providerId="AD" clId="Web-{9D3C2432-CF1B-42B9-B1C3-0662F3FFAED7}" dt="2023-10-17T19:15:46.237" v="591" actId="1076"/>
          <ac:picMkLst>
            <pc:docMk/>
            <pc:sldMk cId="3984106225" sldId="311"/>
            <ac:picMk id="8" creationId="{E84924AE-8C64-9E9B-C520-A65198C578DE}"/>
          </ac:picMkLst>
        </pc:picChg>
      </pc:sldChg>
      <pc:sldChg chg="addSp delSp modSp modCm">
        <pc:chgData name="GOH BOON HENG" userId="S::8855052q_polite.edu.sg#ext#@studenttpedu.onmicrosoft.com::3bcbdb8f-0533-44ff-8980-517fe16ef755" providerId="AD" clId="Web-{9D3C2432-CF1B-42B9-B1C3-0662F3FFAED7}" dt="2023-10-17T18:06:00.139" v="50" actId="1076"/>
        <pc:sldMkLst>
          <pc:docMk/>
          <pc:sldMk cId="1859921034" sldId="323"/>
        </pc:sldMkLst>
        <pc:spChg chg="del">
          <ac:chgData name="GOH BOON HENG" userId="S::8855052q_polite.edu.sg#ext#@studenttpedu.onmicrosoft.com::3bcbdb8f-0533-44ff-8980-517fe16ef755" providerId="AD" clId="Web-{9D3C2432-CF1B-42B9-B1C3-0662F3FFAED7}" dt="2023-10-17T18:00:37.163" v="28"/>
          <ac:spMkLst>
            <pc:docMk/>
            <pc:sldMk cId="1859921034" sldId="323"/>
            <ac:spMk id="2" creationId="{B51DDC83-2ABC-657F-5F8B-BFBD434D8C72}"/>
          </ac:spMkLst>
        </pc:spChg>
        <pc:spChg chg="del">
          <ac:chgData name="GOH BOON HENG" userId="S::8855052q_polite.edu.sg#ext#@studenttpedu.onmicrosoft.com::3bcbdb8f-0533-44ff-8980-517fe16ef755" providerId="AD" clId="Web-{9D3C2432-CF1B-42B9-B1C3-0662F3FFAED7}" dt="2023-10-17T18:00:37.163" v="29"/>
          <ac:spMkLst>
            <pc:docMk/>
            <pc:sldMk cId="1859921034" sldId="323"/>
            <ac:spMk id="6" creationId="{DCD61388-99E8-A065-1EBD-8267B290254B}"/>
          </ac:spMkLst>
        </pc:spChg>
        <pc:picChg chg="del">
          <ac:chgData name="GOH BOON HENG" userId="S::8855052q_polite.edu.sg#ext#@studenttpedu.onmicrosoft.com::3bcbdb8f-0533-44ff-8980-517fe16ef755" providerId="AD" clId="Web-{9D3C2432-CF1B-42B9-B1C3-0662F3FFAED7}" dt="2023-10-17T17:56:36.470" v="2"/>
          <ac:picMkLst>
            <pc:docMk/>
            <pc:sldMk cId="1859921034" sldId="323"/>
            <ac:picMk id="3" creationId="{1E6B3D4D-F709-B088-B167-7E2A33C0B3B7}"/>
          </ac:picMkLst>
        </pc:picChg>
        <pc:picChg chg="del">
          <ac:chgData name="GOH BOON HENG" userId="S::8855052q_polite.edu.sg#ext#@studenttpedu.onmicrosoft.com::3bcbdb8f-0533-44ff-8980-517fe16ef755" providerId="AD" clId="Web-{9D3C2432-CF1B-42B9-B1C3-0662F3FFAED7}" dt="2023-10-17T17:56:36.470" v="3"/>
          <ac:picMkLst>
            <pc:docMk/>
            <pc:sldMk cId="1859921034" sldId="323"/>
            <ac:picMk id="4" creationId="{C1A27805-CFAE-745B-C800-51CBFB7DD69B}"/>
          </ac:picMkLst>
        </pc:picChg>
        <pc:picChg chg="del">
          <ac:chgData name="GOH BOON HENG" userId="S::8855052q_polite.edu.sg#ext#@studenttpedu.onmicrosoft.com::3bcbdb8f-0533-44ff-8980-517fe16ef755" providerId="AD" clId="Web-{9D3C2432-CF1B-42B9-B1C3-0662F3FFAED7}" dt="2023-10-17T17:56:36.470" v="1"/>
          <ac:picMkLst>
            <pc:docMk/>
            <pc:sldMk cId="1859921034" sldId="323"/>
            <ac:picMk id="5" creationId="{3DE327DF-DC0A-3253-4A52-E978787D793D}"/>
          </ac:picMkLst>
        </pc:picChg>
        <pc:picChg chg="add del mod">
          <ac:chgData name="GOH BOON HENG" userId="S::8855052q_polite.edu.sg#ext#@studenttpedu.onmicrosoft.com::3bcbdb8f-0533-44ff-8980-517fe16ef755" providerId="AD" clId="Web-{9D3C2432-CF1B-42B9-B1C3-0662F3FFAED7}" dt="2023-10-17T17:57:36.831" v="6"/>
          <ac:picMkLst>
            <pc:docMk/>
            <pc:sldMk cId="1859921034" sldId="323"/>
            <ac:picMk id="7" creationId="{40A85209-6E29-8C2C-D5F8-62C39010CD85}"/>
          </ac:picMkLst>
        </pc:picChg>
        <pc:picChg chg="add mod">
          <ac:chgData name="GOH BOON HENG" userId="S::8855052q_polite.edu.sg#ext#@studenttpedu.onmicrosoft.com::3bcbdb8f-0533-44ff-8980-517fe16ef755" providerId="AD" clId="Web-{9D3C2432-CF1B-42B9-B1C3-0662F3FFAED7}" dt="2023-10-17T18:05:56.561" v="48" actId="1076"/>
          <ac:picMkLst>
            <pc:docMk/>
            <pc:sldMk cId="1859921034" sldId="323"/>
            <ac:picMk id="8" creationId="{E92FC359-A6D8-3D6A-CCEB-93BC11494298}"/>
          </ac:picMkLst>
        </pc:picChg>
        <pc:picChg chg="add mod">
          <ac:chgData name="GOH BOON HENG" userId="S::8855052q_polite.edu.sg#ext#@studenttpedu.onmicrosoft.com::3bcbdb8f-0533-44ff-8980-517fe16ef755" providerId="AD" clId="Web-{9D3C2432-CF1B-42B9-B1C3-0662F3FFAED7}" dt="2023-10-17T18:06:00.139" v="50" actId="1076"/>
          <ac:picMkLst>
            <pc:docMk/>
            <pc:sldMk cId="1859921034" sldId="323"/>
            <ac:picMk id="9" creationId="{3480569D-BEB4-1F20-E7B5-15A90470C725}"/>
          </ac:picMkLst>
        </pc:picChg>
        <pc:picChg chg="add del mod ord">
          <ac:chgData name="GOH BOON HENG" userId="S::8855052q_polite.edu.sg#ext#@studenttpedu.onmicrosoft.com::3bcbdb8f-0533-44ff-8980-517fe16ef755" providerId="AD" clId="Web-{9D3C2432-CF1B-42B9-B1C3-0662F3FFAED7}" dt="2023-10-17T18:03:29.323" v="34"/>
          <ac:picMkLst>
            <pc:docMk/>
            <pc:sldMk cId="1859921034" sldId="323"/>
            <ac:picMk id="10" creationId="{DB95531F-C1CB-10E7-0848-68FE1BF4EE3F}"/>
          </ac:picMkLst>
        </pc:picChg>
        <pc:picChg chg="add del mod">
          <ac:chgData name="GOH BOON HENG" userId="S::8855052q_polite.edu.sg#ext#@studenttpedu.onmicrosoft.com::3bcbdb8f-0533-44ff-8980-517fe16ef755" providerId="AD" clId="Web-{9D3C2432-CF1B-42B9-B1C3-0662F3FFAED7}" dt="2023-10-17T18:04:03.840" v="42"/>
          <ac:picMkLst>
            <pc:docMk/>
            <pc:sldMk cId="1859921034" sldId="323"/>
            <ac:picMk id="11" creationId="{72F2328B-8B42-04CD-FA11-BBBB95ACFB02}"/>
          </ac:picMkLst>
        </pc:picChg>
        <pc:picChg chg="add del mod">
          <ac:chgData name="GOH BOON HENG" userId="S::8855052q_polite.edu.sg#ext#@studenttpedu.onmicrosoft.com::3bcbdb8f-0533-44ff-8980-517fe16ef755" providerId="AD" clId="Web-{9D3C2432-CF1B-42B9-B1C3-0662F3FFAED7}" dt="2023-10-17T18:05:54.014" v="47"/>
          <ac:picMkLst>
            <pc:docMk/>
            <pc:sldMk cId="1859921034" sldId="323"/>
            <ac:picMk id="12" creationId="{5441EDD2-056A-57DD-FAB2-0AC3B8A22875}"/>
          </ac:picMkLst>
        </pc:picChg>
        <pc:extLst>
          <p:ext xmlns:p="http://schemas.openxmlformats.org/presentationml/2006/main" uri="{D6D511B9-2390-475A-947B-AFAB55BFBCF1}">
            <pc226:cmChg xmlns:pc226="http://schemas.microsoft.com/office/powerpoint/2022/06/main/command" chg="">
              <pc226:chgData name="GOH BOON HENG" userId="S::8855052q_polite.edu.sg#ext#@studenttpedu.onmicrosoft.com::3bcbdb8f-0533-44ff-8980-517fe16ef755" providerId="AD" clId="Web-{9D3C2432-CF1B-42B9-B1C3-0662F3FFAED7}" dt="2023-10-17T17:56:22.188" v="0"/>
              <pc2:cmMkLst xmlns:pc2="http://schemas.microsoft.com/office/powerpoint/2019/9/main/command">
                <pc:docMk/>
                <pc:sldMk cId="1859921034" sldId="323"/>
                <pc2:cmMk id="{060389ED-2847-464B-B100-9B9807FA6F29}"/>
              </pc2:cmMkLst>
              <pc226:cmRplyChg chg="add">
                <pc226:chgData name="GOH BOON HENG" userId="S::8855052q_polite.edu.sg#ext#@studenttpedu.onmicrosoft.com::3bcbdb8f-0533-44ff-8980-517fe16ef755" providerId="AD" clId="Web-{9D3C2432-CF1B-42B9-B1C3-0662F3FFAED7}" dt="2023-10-17T17:56:22.188" v="0"/>
                <pc2:cmRplyMkLst xmlns:pc2="http://schemas.microsoft.com/office/powerpoint/2019/9/main/command">
                  <pc:docMk/>
                  <pc:sldMk cId="1859921034" sldId="323"/>
                  <pc2:cmMk id="{060389ED-2847-464B-B100-9B9807FA6F29}"/>
                  <pc2:cmRplyMk id="{71565B1C-B143-4EEE-BE6F-71C28914906B}"/>
                </pc2:cmRplyMkLst>
              </pc226:cmRplyChg>
            </pc226:cmChg>
          </p:ext>
        </pc:extLst>
      </pc:sldChg>
      <pc:sldChg chg="addSp delSp modSp add replId addCm modCm">
        <pc:chgData name="GOH BOON HENG" userId="S::8855052q_polite.edu.sg#ext#@studenttpedu.onmicrosoft.com::3bcbdb8f-0533-44ff-8980-517fe16ef755" providerId="AD" clId="Web-{9D3C2432-CF1B-42B9-B1C3-0662F3FFAED7}" dt="2023-10-17T18:50:20.998" v="481" actId="20577"/>
        <pc:sldMkLst>
          <pc:docMk/>
          <pc:sldMk cId="860450588" sldId="337"/>
        </pc:sldMkLst>
        <pc:spChg chg="add del mod">
          <ac:chgData name="GOH BOON HENG" userId="S::8855052q_polite.edu.sg#ext#@studenttpedu.onmicrosoft.com::3bcbdb8f-0533-44ff-8980-517fe16ef755" providerId="AD" clId="Web-{9D3C2432-CF1B-42B9-B1C3-0662F3FFAED7}" dt="2023-10-17T18:50:20.998" v="481" actId="20577"/>
          <ac:spMkLst>
            <pc:docMk/>
            <pc:sldMk cId="860450588" sldId="337"/>
            <ac:spMk id="5" creationId="{C126B046-14AE-54D9-FD5B-C05D7A4C028A}"/>
          </ac:spMkLst>
        </pc:spChg>
        <pc:graphicFrameChg chg="add del mod">
          <ac:chgData name="GOH BOON HENG" userId="S::8855052q_polite.edu.sg#ext#@studenttpedu.onmicrosoft.com::3bcbdb8f-0533-44ff-8980-517fe16ef755" providerId="AD" clId="Web-{9D3C2432-CF1B-42B9-B1C3-0662F3FFAED7}" dt="2023-10-17T18:13:14.712" v="56"/>
          <ac:graphicFrameMkLst>
            <pc:docMk/>
            <pc:sldMk cId="860450588" sldId="337"/>
            <ac:graphicFrameMk id="2" creationId="{4B15E745-DFAB-8C87-3D21-1BDA1690A4A0}"/>
          </ac:graphicFrameMkLst>
        </pc:graphicFrameChg>
        <pc:picChg chg="add del mod">
          <ac:chgData name="GOH BOON HENG" userId="S::8855052q_polite.edu.sg#ext#@studenttpedu.onmicrosoft.com::3bcbdb8f-0533-44ff-8980-517fe16ef755" providerId="AD" clId="Web-{9D3C2432-CF1B-42B9-B1C3-0662F3FFAED7}" dt="2023-10-17T18:13:38.478" v="58"/>
          <ac:picMkLst>
            <pc:docMk/>
            <pc:sldMk cId="860450588" sldId="337"/>
            <ac:picMk id="3" creationId="{D02086D3-A5BC-6ED0-D012-7DB04A62F228}"/>
          </ac:picMkLst>
        </pc:picChg>
        <pc:picChg chg="del">
          <ac:chgData name="GOH BOON HENG" userId="S::8855052q_polite.edu.sg#ext#@studenttpedu.onmicrosoft.com::3bcbdb8f-0533-44ff-8980-517fe16ef755" providerId="AD" clId="Web-{9D3C2432-CF1B-42B9-B1C3-0662F3FFAED7}" dt="2023-10-17T18:12:00.991" v="53"/>
          <ac:picMkLst>
            <pc:docMk/>
            <pc:sldMk cId="860450588" sldId="337"/>
            <ac:picMk id="8" creationId="{E92FC359-A6D8-3D6A-CCEB-93BC11494298}"/>
          </ac:picMkLst>
        </pc:picChg>
        <pc:picChg chg="del">
          <ac:chgData name="GOH BOON HENG" userId="S::8855052q_polite.edu.sg#ext#@studenttpedu.onmicrosoft.com::3bcbdb8f-0533-44ff-8980-517fe16ef755" providerId="AD" clId="Web-{9D3C2432-CF1B-42B9-B1C3-0662F3FFAED7}" dt="2023-10-17T18:12:00.991" v="52"/>
          <ac:picMkLst>
            <pc:docMk/>
            <pc:sldMk cId="860450588" sldId="337"/>
            <ac:picMk id="9" creationId="{3480569D-BEB4-1F20-E7B5-15A90470C725}"/>
          </ac:picMkLst>
        </pc:picChg>
        <pc:extLst>
          <p:ext xmlns:p="http://schemas.openxmlformats.org/presentationml/2006/main" uri="{D6D511B9-2390-475A-947B-AFAB55BFBCF1}">
            <pc226:cmChg xmlns:pc226="http://schemas.microsoft.com/office/powerpoint/2022/06/main/command" chg="add mod">
              <pc226:chgData name="GOH BOON HENG" userId="S::8855052q_polite.edu.sg#ext#@studenttpedu.onmicrosoft.com::3bcbdb8f-0533-44ff-8980-517fe16ef755" providerId="AD" clId="Web-{9D3C2432-CF1B-42B9-B1C3-0662F3FFAED7}" dt="2023-10-17T18:47:07.541" v="465"/>
              <pc2:cmMkLst xmlns:pc2="http://schemas.microsoft.com/office/powerpoint/2019/9/main/command">
                <pc:docMk/>
                <pc:sldMk cId="860450588" sldId="337"/>
                <pc2:cmMk id="{3FBB6089-6452-4171-8251-F6E0A4E1D571}"/>
              </pc2:cmMkLst>
            </pc226:cmChg>
          </p:ext>
        </pc:extLst>
      </pc:sldChg>
      <pc:sldChg chg="delSp modSp add replId">
        <pc:chgData name="GOH BOON HENG" userId="S::8855052q_polite.edu.sg#ext#@studenttpedu.onmicrosoft.com::3bcbdb8f-0533-44ff-8980-517fe16ef755" providerId="AD" clId="Web-{9D3C2432-CF1B-42B9-B1C3-0662F3FFAED7}" dt="2023-10-17T19:09:45.103" v="565" actId="20577"/>
        <pc:sldMkLst>
          <pc:docMk/>
          <pc:sldMk cId="4246184784" sldId="338"/>
        </pc:sldMkLst>
        <pc:spChg chg="del">
          <ac:chgData name="GOH BOON HENG" userId="S::8855052q_polite.edu.sg#ext#@studenttpedu.onmicrosoft.com::3bcbdb8f-0533-44ff-8980-517fe16ef755" providerId="AD" clId="Web-{9D3C2432-CF1B-42B9-B1C3-0662F3FFAED7}" dt="2023-10-17T19:07:02.084" v="522"/>
          <ac:spMkLst>
            <pc:docMk/>
            <pc:sldMk cId="4246184784" sldId="338"/>
            <ac:spMk id="3" creationId="{D555538C-31D8-32D0-7F41-26005ECADAAD}"/>
          </ac:spMkLst>
        </pc:spChg>
        <pc:spChg chg="mod">
          <ac:chgData name="GOH BOON HENG" userId="S::8855052q_polite.edu.sg#ext#@studenttpedu.onmicrosoft.com::3bcbdb8f-0533-44ff-8980-517fe16ef755" providerId="AD" clId="Web-{9D3C2432-CF1B-42B9-B1C3-0662F3FFAED7}" dt="2023-10-17T19:09:45.103" v="565" actId="20577"/>
          <ac:spMkLst>
            <pc:docMk/>
            <pc:sldMk cId="4246184784" sldId="338"/>
            <ac:spMk id="4" creationId="{B89A7800-3ECF-2980-10CB-662AC061BE8B}"/>
          </ac:spMkLst>
        </pc:spChg>
        <pc:spChg chg="del">
          <ac:chgData name="GOH BOON HENG" userId="S::8855052q_polite.edu.sg#ext#@studenttpedu.onmicrosoft.com::3bcbdb8f-0533-44ff-8980-517fe16ef755" providerId="AD" clId="Web-{9D3C2432-CF1B-42B9-B1C3-0662F3FFAED7}" dt="2023-10-17T19:05:52.551" v="483"/>
          <ac:spMkLst>
            <pc:docMk/>
            <pc:sldMk cId="4246184784" sldId="338"/>
            <ac:spMk id="6" creationId="{33DA2837-9EB7-2B2A-8646-628F1A9B7757}"/>
          </ac:spMkLst>
        </pc:spChg>
        <pc:picChg chg="del">
          <ac:chgData name="GOH BOON HENG" userId="S::8855052q_polite.edu.sg#ext#@studenttpedu.onmicrosoft.com::3bcbdb8f-0533-44ff-8980-517fe16ef755" providerId="AD" clId="Web-{9D3C2432-CF1B-42B9-B1C3-0662F3FFAED7}" dt="2023-10-17T19:05:52.551" v="485"/>
          <ac:picMkLst>
            <pc:docMk/>
            <pc:sldMk cId="4246184784" sldId="338"/>
            <ac:picMk id="2" creationId="{37E77D40-06EA-DB98-BBDE-7D6054F8930B}"/>
          </ac:picMkLst>
        </pc:picChg>
        <pc:picChg chg="del">
          <ac:chgData name="GOH BOON HENG" userId="S::8855052q_polite.edu.sg#ext#@studenttpedu.onmicrosoft.com::3bcbdb8f-0533-44ff-8980-517fe16ef755" providerId="AD" clId="Web-{9D3C2432-CF1B-42B9-B1C3-0662F3FFAED7}" dt="2023-10-17T19:05:52.551" v="484"/>
          <ac:picMkLst>
            <pc:docMk/>
            <pc:sldMk cId="4246184784" sldId="338"/>
            <ac:picMk id="5" creationId="{87188EBF-E88D-2066-9875-EDE5F853D0A2}"/>
          </ac:picMkLst>
        </pc:picChg>
      </pc:sldChg>
      <pc:sldChg chg="add replId">
        <pc:chgData name="GOH BOON HENG" userId="S::8855052q_polite.edu.sg#ext#@studenttpedu.onmicrosoft.com::3bcbdb8f-0533-44ff-8980-517fe16ef755" providerId="AD" clId="Web-{9D3C2432-CF1B-42B9-B1C3-0662F3FFAED7}" dt="2023-10-17T19:19:37.289" v="593"/>
        <pc:sldMkLst>
          <pc:docMk/>
          <pc:sldMk cId="184168906" sldId="339"/>
        </pc:sldMkLst>
      </pc:sldChg>
    </pc:docChg>
  </pc:docChgLst>
  <pc:docChgLst>
    <pc:chgData name="SEOW KHENG CHUNG" userId="S::1238079m_polite.edu.sg#ext#@studenttpedu.onmicrosoft.com::5c8562c4-fa5f-4b50-8c0e-4e90c1c4390f" providerId="AD" clId="Web-{F3E1C8AC-C2D7-43D1-A271-E2CCC5899E55}"/>
    <pc:docChg chg="modSld sldOrd">
      <pc:chgData name="SEOW KHENG CHUNG" userId="S::1238079m_polite.edu.sg#ext#@studenttpedu.onmicrosoft.com::5c8562c4-fa5f-4b50-8c0e-4e90c1c4390f" providerId="AD" clId="Web-{F3E1C8AC-C2D7-43D1-A271-E2CCC5899E55}" dt="2023-10-16T13:46:42.683" v="465" actId="1076"/>
      <pc:docMkLst>
        <pc:docMk/>
      </pc:docMkLst>
      <pc:sldChg chg="addSp modSp ord">
        <pc:chgData name="SEOW KHENG CHUNG" userId="S::1238079m_polite.edu.sg#ext#@studenttpedu.onmicrosoft.com::5c8562c4-fa5f-4b50-8c0e-4e90c1c4390f" providerId="AD" clId="Web-{F3E1C8AC-C2D7-43D1-A271-E2CCC5899E55}" dt="2023-10-16T12:31:36.633" v="455" actId="20577"/>
        <pc:sldMkLst>
          <pc:docMk/>
          <pc:sldMk cId="2612639337" sldId="322"/>
        </pc:sldMkLst>
        <pc:spChg chg="add mod">
          <ac:chgData name="SEOW KHENG CHUNG" userId="S::1238079m_polite.edu.sg#ext#@studenttpedu.onmicrosoft.com::5c8562c4-fa5f-4b50-8c0e-4e90c1c4390f" providerId="AD" clId="Web-{F3E1C8AC-C2D7-43D1-A271-E2CCC5899E55}" dt="2023-10-16T12:31:36.633" v="455" actId="20577"/>
          <ac:spMkLst>
            <pc:docMk/>
            <pc:sldMk cId="2612639337" sldId="322"/>
            <ac:spMk id="3" creationId="{696713E8-89DF-47F5-8C7E-6D43F182DB5F}"/>
          </ac:spMkLst>
        </pc:spChg>
      </pc:sldChg>
      <pc:sldChg chg="addSp modSp mod modShow">
        <pc:chgData name="SEOW KHENG CHUNG" userId="S::1238079m_polite.edu.sg#ext#@studenttpedu.onmicrosoft.com::5c8562c4-fa5f-4b50-8c0e-4e90c1c4390f" providerId="AD" clId="Web-{F3E1C8AC-C2D7-43D1-A271-E2CCC5899E55}" dt="2023-10-16T13:46:42.683" v="465" actId="1076"/>
        <pc:sldMkLst>
          <pc:docMk/>
          <pc:sldMk cId="760043448" sldId="326"/>
        </pc:sldMkLst>
        <pc:spChg chg="add mod">
          <ac:chgData name="SEOW KHENG CHUNG" userId="S::1238079m_polite.edu.sg#ext#@studenttpedu.onmicrosoft.com::5c8562c4-fa5f-4b50-8c0e-4e90c1c4390f" providerId="AD" clId="Web-{F3E1C8AC-C2D7-43D1-A271-E2CCC5899E55}" dt="2023-10-16T13:46:42.683" v="465" actId="1076"/>
          <ac:spMkLst>
            <pc:docMk/>
            <pc:sldMk cId="760043448" sldId="326"/>
            <ac:spMk id="3" creationId="{430DC4EA-27BA-CEF5-E0CC-09C958522F8D}"/>
          </ac:spMkLst>
        </pc:spChg>
      </pc:sldChg>
    </pc:docChg>
  </pc:docChgLst>
  <pc:docChgLst>
    <pc:chgData name="EVELYN TAN-ROGERS" userId="S::5756388c_polite.edu.sg#ext#@studenttpedu.onmicrosoft.com::097c8537-1574-4b9d-bc96-af28cf4a2898" providerId="AD" clId="Web-{75362E56-E283-49E5-A431-BB56E715E659}"/>
    <pc:docChg chg="modSld">
      <pc:chgData name="EVELYN TAN-ROGERS" userId="S::5756388c_polite.edu.sg#ext#@studenttpedu.onmicrosoft.com::097c8537-1574-4b9d-bc96-af28cf4a2898" providerId="AD" clId="Web-{75362E56-E283-49E5-A431-BB56E715E659}" dt="2023-10-14T02:48:17.386" v="155" actId="20577"/>
      <pc:docMkLst>
        <pc:docMk/>
      </pc:docMkLst>
      <pc:sldChg chg="addSp delSp modSp">
        <pc:chgData name="EVELYN TAN-ROGERS" userId="S::5756388c_polite.edu.sg#ext#@studenttpedu.onmicrosoft.com::097c8537-1574-4b9d-bc96-af28cf4a2898" providerId="AD" clId="Web-{75362E56-E283-49E5-A431-BB56E715E659}" dt="2023-10-14T02:48:17.386" v="155" actId="20577"/>
        <pc:sldMkLst>
          <pc:docMk/>
          <pc:sldMk cId="3103177328" sldId="314"/>
        </pc:sldMkLst>
        <pc:spChg chg="del mod">
          <ac:chgData name="EVELYN TAN-ROGERS" userId="S::5756388c_polite.edu.sg#ext#@studenttpedu.onmicrosoft.com::097c8537-1574-4b9d-bc96-af28cf4a2898" providerId="AD" clId="Web-{75362E56-E283-49E5-A431-BB56E715E659}" dt="2023-10-14T02:42:08.611" v="4"/>
          <ac:spMkLst>
            <pc:docMk/>
            <pc:sldMk cId="3103177328" sldId="314"/>
            <ac:spMk id="2" creationId="{0F1EB9C3-4537-EEEB-DB74-3A7A76986AE0}"/>
          </ac:spMkLst>
        </pc:spChg>
        <pc:spChg chg="mod">
          <ac:chgData name="EVELYN TAN-ROGERS" userId="S::5756388c_polite.edu.sg#ext#@studenttpedu.onmicrosoft.com::097c8537-1574-4b9d-bc96-af28cf4a2898" providerId="AD" clId="Web-{75362E56-E283-49E5-A431-BB56E715E659}" dt="2023-10-14T02:46:36.118" v="67" actId="1076"/>
          <ac:spMkLst>
            <pc:docMk/>
            <pc:sldMk cId="3103177328" sldId="314"/>
            <ac:spMk id="3" creationId="{D555538C-31D8-32D0-7F41-26005ECADAAD}"/>
          </ac:spMkLst>
        </pc:spChg>
        <pc:spChg chg="add mod">
          <ac:chgData name="EVELYN TAN-ROGERS" userId="S::5756388c_polite.edu.sg#ext#@studenttpedu.onmicrosoft.com::097c8537-1574-4b9d-bc96-af28cf4a2898" providerId="AD" clId="Web-{75362E56-E283-49E5-A431-BB56E715E659}" dt="2023-10-14T02:48:17.386" v="155" actId="20577"/>
          <ac:spMkLst>
            <pc:docMk/>
            <pc:sldMk cId="3103177328" sldId="314"/>
            <ac:spMk id="4" creationId="{B89A7800-3ECF-2980-10CB-662AC061BE8B}"/>
          </ac:spMkLst>
        </pc:spChg>
      </pc:sldChg>
    </pc:docChg>
  </pc:docChgLst>
  <pc:docChgLst>
    <pc:chgData name="GOH BOON HENG" userId="S::8855052q_polite.edu.sg#ext#@studenttpedu.onmicrosoft.com::3bcbdb8f-0533-44ff-8980-517fe16ef755" providerId="AD" clId="Web-{E77F93BE-0B71-45EA-8E19-F48BE29DB5B3}"/>
    <pc:docChg chg="modSld">
      <pc:chgData name="GOH BOON HENG" userId="S::8855052q_polite.edu.sg#ext#@studenttpedu.onmicrosoft.com::3bcbdb8f-0533-44ff-8980-517fe16ef755" providerId="AD" clId="Web-{E77F93BE-0B71-45EA-8E19-F48BE29DB5B3}" dt="2023-10-15T18:11:13.481" v="10" actId="1076"/>
      <pc:docMkLst>
        <pc:docMk/>
      </pc:docMkLst>
      <pc:sldChg chg="addSp delSp modSp addCm delCm">
        <pc:chgData name="GOH BOON HENG" userId="S::8855052q_polite.edu.sg#ext#@studenttpedu.onmicrosoft.com::3bcbdb8f-0533-44ff-8980-517fe16ef755" providerId="AD" clId="Web-{E77F93BE-0B71-45EA-8E19-F48BE29DB5B3}" dt="2023-10-15T18:11:13.481" v="10" actId="1076"/>
        <pc:sldMkLst>
          <pc:docMk/>
          <pc:sldMk cId="1750364298" sldId="329"/>
        </pc:sldMkLst>
        <pc:picChg chg="del">
          <ac:chgData name="GOH BOON HENG" userId="S::8855052q_polite.edu.sg#ext#@studenttpedu.onmicrosoft.com::3bcbdb8f-0533-44ff-8980-517fe16ef755" providerId="AD" clId="Web-{E77F93BE-0B71-45EA-8E19-F48BE29DB5B3}" dt="2023-10-15T18:09:06.775" v="0"/>
          <ac:picMkLst>
            <pc:docMk/>
            <pc:sldMk cId="1750364298" sldId="329"/>
            <ac:picMk id="2" creationId="{88971930-23AD-6269-255E-65340C50634B}"/>
          </ac:picMkLst>
        </pc:picChg>
        <pc:picChg chg="add mod ord">
          <ac:chgData name="GOH BOON HENG" userId="S::8855052q_polite.edu.sg#ext#@studenttpedu.onmicrosoft.com::3bcbdb8f-0533-44ff-8980-517fe16ef755" providerId="AD" clId="Web-{E77F93BE-0B71-45EA-8E19-F48BE29DB5B3}" dt="2023-10-15T18:09:34.322" v="6" actId="1076"/>
          <ac:picMkLst>
            <pc:docMk/>
            <pc:sldMk cId="1750364298" sldId="329"/>
            <ac:picMk id="6" creationId="{B6E5C8AB-15E4-DC4B-2A1D-5C92BB3F211C}"/>
          </ac:picMkLst>
        </pc:picChg>
        <pc:picChg chg="mod">
          <ac:chgData name="GOH BOON HENG" userId="S::8855052q_polite.edu.sg#ext#@studenttpedu.onmicrosoft.com::3bcbdb8f-0533-44ff-8980-517fe16ef755" providerId="AD" clId="Web-{E77F93BE-0B71-45EA-8E19-F48BE29DB5B3}" dt="2023-10-15T18:11:13.481" v="10" actId="1076"/>
          <ac:picMkLst>
            <pc:docMk/>
            <pc:sldMk cId="1750364298" sldId="329"/>
            <ac:picMk id="7" creationId="{5E357D94-2E4C-639A-08CB-511C5455F785}"/>
          </ac:picMkLst>
        </pc:picChg>
        <pc:extLst>
          <p:ext xmlns:p="http://schemas.openxmlformats.org/presentationml/2006/main" uri="{D6D511B9-2390-475A-947B-AFAB55BFBCF1}">
            <pc226:cmChg xmlns:pc226="http://schemas.microsoft.com/office/powerpoint/2022/06/main/command" chg="add">
              <pc226:chgData name="GOH BOON HENG" userId="S::8855052q_polite.edu.sg#ext#@studenttpedu.onmicrosoft.com::3bcbdb8f-0533-44ff-8980-517fe16ef755" providerId="AD" clId="Web-{E77F93BE-0B71-45EA-8E19-F48BE29DB5B3}" dt="2023-10-15T18:10:29.277" v="8"/>
              <pc2:cmMkLst xmlns:pc2="http://schemas.microsoft.com/office/powerpoint/2019/9/main/command">
                <pc:docMk/>
                <pc:sldMk cId="1750364298" sldId="329"/>
                <pc2:cmMk id="{9F060D11-7413-49F5-9780-1D3B435DCCFB}"/>
              </pc2:cmMkLst>
            </pc226:cmChg>
            <pc226:cmChg xmlns:pc226="http://schemas.microsoft.com/office/powerpoint/2022/06/main/command" chg="del">
              <pc226:chgData name="GOH BOON HENG" userId="S::8855052q_polite.edu.sg#ext#@studenttpedu.onmicrosoft.com::3bcbdb8f-0533-44ff-8980-517fe16ef755" providerId="AD" clId="Web-{E77F93BE-0B71-45EA-8E19-F48BE29DB5B3}" dt="2023-10-15T18:10:10.433" v="7"/>
              <pc2:cmMkLst xmlns:pc2="http://schemas.microsoft.com/office/powerpoint/2019/9/main/command">
                <pc:docMk/>
                <pc:sldMk cId="1750364298" sldId="329"/>
                <pc2:cmMk id="{CA241D68-EAA5-4095-BF8F-FE658FC238A4}"/>
              </pc2:cmMkLst>
            </pc226:cmChg>
          </p:ext>
        </pc:extLst>
      </pc:sldChg>
    </pc:docChg>
  </pc:docChgLst>
  <pc:docChgLst>
    <pc:chgData name="EVELYN TAN-ROGERS" userId="S::5756388c_polite.edu.sg#ext#@studenttpedu.onmicrosoft.com::097c8537-1574-4b9d-bc96-af28cf4a2898" providerId="AD" clId="Web-{17032CDA-98B9-FDD1-8DC2-B2E8EBDC637A}"/>
    <pc:docChg chg="modSld">
      <pc:chgData name="EVELYN TAN-ROGERS" userId="S::5756388c_polite.edu.sg#ext#@studenttpedu.onmicrosoft.com::097c8537-1574-4b9d-bc96-af28cf4a2898" providerId="AD" clId="Web-{17032CDA-98B9-FDD1-8DC2-B2E8EBDC637A}" dt="2023-10-17T13:38:00.738" v="10" actId="1076"/>
      <pc:docMkLst>
        <pc:docMk/>
      </pc:docMkLst>
      <pc:sldChg chg="addSp modSp modCm">
        <pc:chgData name="EVELYN TAN-ROGERS" userId="S::5756388c_polite.edu.sg#ext#@studenttpedu.onmicrosoft.com::097c8537-1574-4b9d-bc96-af28cf4a2898" providerId="AD" clId="Web-{17032CDA-98B9-FDD1-8DC2-B2E8EBDC637A}" dt="2023-10-17T13:38:00.738" v="10" actId="1076"/>
        <pc:sldMkLst>
          <pc:docMk/>
          <pc:sldMk cId="1859921034" sldId="323"/>
        </pc:sldMkLst>
        <pc:picChg chg="add mod">
          <ac:chgData name="EVELYN TAN-ROGERS" userId="S::5756388c_polite.edu.sg#ext#@studenttpedu.onmicrosoft.com::097c8537-1574-4b9d-bc96-af28cf4a2898" providerId="AD" clId="Web-{17032CDA-98B9-FDD1-8DC2-B2E8EBDC637A}" dt="2023-10-17T13:38:00.738" v="10" actId="1076"/>
          <ac:picMkLst>
            <pc:docMk/>
            <pc:sldMk cId="1859921034" sldId="323"/>
            <ac:picMk id="3" creationId="{1E6B3D4D-F709-B088-B167-7E2A33C0B3B7}"/>
          </ac:picMkLst>
        </pc:picChg>
        <pc:picChg chg="add mod modCrop">
          <ac:chgData name="EVELYN TAN-ROGERS" userId="S::5756388c_polite.edu.sg#ext#@studenttpedu.onmicrosoft.com::097c8537-1574-4b9d-bc96-af28cf4a2898" providerId="AD" clId="Web-{17032CDA-98B9-FDD1-8DC2-B2E8EBDC637A}" dt="2023-10-17T13:37:57.473" v="9" actId="1076"/>
          <ac:picMkLst>
            <pc:docMk/>
            <pc:sldMk cId="1859921034" sldId="323"/>
            <ac:picMk id="5" creationId="{3DE327DF-DC0A-3253-4A52-E978787D793D}"/>
          </ac:picMkLst>
        </pc:picChg>
        <pc:extLst>
          <p:ext xmlns:p="http://schemas.openxmlformats.org/presentationml/2006/main" uri="{D6D511B9-2390-475A-947B-AFAB55BFBCF1}">
            <pc226:cmChg xmlns:pc226="http://schemas.microsoft.com/office/powerpoint/2022/06/main/command" chg="">
              <pc226:chgData name="EVELYN TAN-ROGERS" userId="S::5756388c_polite.edu.sg#ext#@studenttpedu.onmicrosoft.com::097c8537-1574-4b9d-bc96-af28cf4a2898" providerId="AD" clId="Web-{17032CDA-98B9-FDD1-8DC2-B2E8EBDC637A}" dt="2023-10-17T13:37:46.550" v="7"/>
              <pc2:cmMkLst xmlns:pc2="http://schemas.microsoft.com/office/powerpoint/2019/9/main/command">
                <pc:docMk/>
                <pc:sldMk cId="1859921034" sldId="323"/>
                <pc2:cmMk id="{060389ED-2847-464B-B100-9B9807FA6F29}"/>
              </pc2:cmMkLst>
              <pc226:cmRplyChg chg="add">
                <pc226:chgData name="EVELYN TAN-ROGERS" userId="S::5756388c_polite.edu.sg#ext#@studenttpedu.onmicrosoft.com::097c8537-1574-4b9d-bc96-af28cf4a2898" providerId="AD" clId="Web-{17032CDA-98B9-FDD1-8DC2-B2E8EBDC637A}" dt="2023-10-17T13:37:46.550" v="7"/>
                <pc2:cmRplyMkLst xmlns:pc2="http://schemas.microsoft.com/office/powerpoint/2019/9/main/command">
                  <pc:docMk/>
                  <pc:sldMk cId="1859921034" sldId="323"/>
                  <pc2:cmMk id="{060389ED-2847-464B-B100-9B9807FA6F29}"/>
                  <pc2:cmRplyMk id="{9B8086A2-14C7-4C83-BE42-0327C98B8CFF}"/>
                </pc2:cmRplyMkLst>
              </pc226:cmRplyChg>
            </pc226:cmChg>
          </p:ext>
        </pc:extLst>
      </pc:sldChg>
    </pc:docChg>
  </pc:docChgLst>
  <pc:docChgLst>
    <pc:chgData name="EVELYN TAN-ROGERS" userId="S::5756388c_polite.edu.sg#ext#@studenttpedu.onmicrosoft.com::097c8537-1574-4b9d-bc96-af28cf4a2898" providerId="AD" clId="Web-{77E9DA84-780C-FDEC-D50B-5919DBEB4C0A}"/>
    <pc:docChg chg="addSld modSld">
      <pc:chgData name="EVELYN TAN-ROGERS" userId="S::5756388c_polite.edu.sg#ext#@studenttpedu.onmicrosoft.com::097c8537-1574-4b9d-bc96-af28cf4a2898" providerId="AD" clId="Web-{77E9DA84-780C-FDEC-D50B-5919DBEB4C0A}" dt="2023-10-13T15:57:09.197" v="221" actId="1076"/>
      <pc:docMkLst>
        <pc:docMk/>
      </pc:docMkLst>
      <pc:sldChg chg="addSp modSp">
        <pc:chgData name="EVELYN TAN-ROGERS" userId="S::5756388c_polite.edu.sg#ext#@studenttpedu.onmicrosoft.com::097c8537-1574-4b9d-bc96-af28cf4a2898" providerId="AD" clId="Web-{77E9DA84-780C-FDEC-D50B-5919DBEB4C0A}" dt="2023-10-13T15:57:09.197" v="221" actId="1076"/>
        <pc:sldMkLst>
          <pc:docMk/>
          <pc:sldMk cId="2515773340" sldId="327"/>
        </pc:sldMkLst>
        <pc:picChg chg="add mod">
          <ac:chgData name="EVELYN TAN-ROGERS" userId="S::5756388c_polite.edu.sg#ext#@studenttpedu.onmicrosoft.com::097c8537-1574-4b9d-bc96-af28cf4a2898" providerId="AD" clId="Web-{77E9DA84-780C-FDEC-D50B-5919DBEB4C0A}" dt="2023-10-13T15:57:09.197" v="221" actId="1076"/>
          <ac:picMkLst>
            <pc:docMk/>
            <pc:sldMk cId="2515773340" sldId="327"/>
            <ac:picMk id="2" creationId="{2544F208-A241-8D1D-01EF-258C2EBB08E2}"/>
          </ac:picMkLst>
        </pc:picChg>
        <pc:picChg chg="add mod">
          <ac:chgData name="EVELYN TAN-ROGERS" userId="S::5756388c_polite.edu.sg#ext#@studenttpedu.onmicrosoft.com::097c8537-1574-4b9d-bc96-af28cf4a2898" providerId="AD" clId="Web-{77E9DA84-780C-FDEC-D50B-5919DBEB4C0A}" dt="2023-10-13T15:55:59.351" v="217" actId="1076"/>
          <ac:picMkLst>
            <pc:docMk/>
            <pc:sldMk cId="2515773340" sldId="327"/>
            <ac:picMk id="3" creationId="{B5DE34E5-D5C8-365A-5FCE-772B0A7527D5}"/>
          </ac:picMkLst>
        </pc:picChg>
        <pc:picChg chg="add mod">
          <ac:chgData name="EVELYN TAN-ROGERS" userId="S::5756388c_polite.edu.sg#ext#@studenttpedu.onmicrosoft.com::097c8537-1574-4b9d-bc96-af28cf4a2898" providerId="AD" clId="Web-{77E9DA84-780C-FDEC-D50B-5919DBEB4C0A}" dt="2023-10-13T15:57:07.682" v="220" actId="1076"/>
          <ac:picMkLst>
            <pc:docMk/>
            <pc:sldMk cId="2515773340" sldId="327"/>
            <ac:picMk id="4" creationId="{1C071EE3-7769-6015-6D06-FB4EF7F69868}"/>
          </ac:picMkLst>
        </pc:picChg>
        <pc:picChg chg="add mod">
          <ac:chgData name="EVELYN TAN-ROGERS" userId="S::5756388c_polite.edu.sg#ext#@studenttpedu.onmicrosoft.com::097c8537-1574-4b9d-bc96-af28cf4a2898" providerId="AD" clId="Web-{77E9DA84-780C-FDEC-D50B-5919DBEB4C0A}" dt="2023-10-13T15:56:01.461" v="218" actId="1076"/>
          <ac:picMkLst>
            <pc:docMk/>
            <pc:sldMk cId="2515773340" sldId="327"/>
            <ac:picMk id="5" creationId="{29C69732-099E-649A-FFF7-99EDEC90544D}"/>
          </ac:picMkLst>
        </pc:picChg>
      </pc:sldChg>
      <pc:sldChg chg="addSp delSp modSp add replId">
        <pc:chgData name="EVELYN TAN-ROGERS" userId="S::5756388c_polite.edu.sg#ext#@studenttpedu.onmicrosoft.com::097c8537-1574-4b9d-bc96-af28cf4a2898" providerId="AD" clId="Web-{77E9DA84-780C-FDEC-D50B-5919DBEB4C0A}" dt="2023-10-13T15:07:27.925" v="13" actId="1076"/>
        <pc:sldMkLst>
          <pc:docMk/>
          <pc:sldMk cId="583764531" sldId="328"/>
        </pc:sldMkLst>
        <pc:spChg chg="mod">
          <ac:chgData name="EVELYN TAN-ROGERS" userId="S::5756388c_polite.edu.sg#ext#@studenttpedu.onmicrosoft.com::097c8537-1574-4b9d-bc96-af28cf4a2898" providerId="AD" clId="Web-{77E9DA84-780C-FDEC-D50B-5919DBEB4C0A}" dt="2023-10-13T15:07:10.799" v="10" actId="20577"/>
          <ac:spMkLst>
            <pc:docMk/>
            <pc:sldMk cId="583764531" sldId="328"/>
            <ac:spMk id="234" creationId="{00000000-0000-0000-0000-000000000000}"/>
          </ac:spMkLst>
        </pc:spChg>
        <pc:picChg chg="del">
          <ac:chgData name="EVELYN TAN-ROGERS" userId="S::5756388c_polite.edu.sg#ext#@studenttpedu.onmicrosoft.com::097c8537-1574-4b9d-bc96-af28cf4a2898" providerId="AD" clId="Web-{77E9DA84-780C-FDEC-D50B-5919DBEB4C0A}" dt="2023-10-13T15:06:52.502" v="1"/>
          <ac:picMkLst>
            <pc:docMk/>
            <pc:sldMk cId="583764531" sldId="328"/>
            <ac:picMk id="3" creationId="{5991D86B-3EDC-08BC-A9F7-C356580772CB}"/>
          </ac:picMkLst>
        </pc:picChg>
        <pc:picChg chg="del">
          <ac:chgData name="EVELYN TAN-ROGERS" userId="S::5756388c_polite.edu.sg#ext#@studenttpedu.onmicrosoft.com::097c8537-1574-4b9d-bc96-af28cf4a2898" providerId="AD" clId="Web-{77E9DA84-780C-FDEC-D50B-5919DBEB4C0A}" dt="2023-10-13T15:07:15.768" v="11"/>
          <ac:picMkLst>
            <pc:docMk/>
            <pc:sldMk cId="583764531" sldId="328"/>
            <ac:picMk id="4" creationId="{5B388E6F-50A2-A4D5-B4F0-BA6B8C655AF4}"/>
          </ac:picMkLst>
        </pc:picChg>
        <pc:picChg chg="add mod">
          <ac:chgData name="EVELYN TAN-ROGERS" userId="S::5756388c_polite.edu.sg#ext#@studenttpedu.onmicrosoft.com::097c8537-1574-4b9d-bc96-af28cf4a2898" providerId="AD" clId="Web-{77E9DA84-780C-FDEC-D50B-5919DBEB4C0A}" dt="2023-10-13T15:07:27.925" v="13" actId="1076"/>
          <ac:picMkLst>
            <pc:docMk/>
            <pc:sldMk cId="583764531" sldId="328"/>
            <ac:picMk id="6" creationId="{4AB13BC5-79A3-CCFB-E999-81FF35B73B65}"/>
          </ac:picMkLst>
        </pc:picChg>
      </pc:sldChg>
      <pc:sldChg chg="addSp delSp modSp add replId">
        <pc:chgData name="EVELYN TAN-ROGERS" userId="S::5756388c_polite.edu.sg#ext#@studenttpedu.onmicrosoft.com::097c8537-1574-4b9d-bc96-af28cf4a2898" providerId="AD" clId="Web-{77E9DA84-780C-FDEC-D50B-5919DBEB4C0A}" dt="2023-10-13T15:38:53.973" v="204" actId="20577"/>
        <pc:sldMkLst>
          <pc:docMk/>
          <pc:sldMk cId="1750364298" sldId="329"/>
        </pc:sldMkLst>
        <pc:spChg chg="mod">
          <ac:chgData name="EVELYN TAN-ROGERS" userId="S::5756388c_polite.edu.sg#ext#@studenttpedu.onmicrosoft.com::097c8537-1574-4b9d-bc96-af28cf4a2898" providerId="AD" clId="Web-{77E9DA84-780C-FDEC-D50B-5919DBEB4C0A}" dt="2023-10-13T15:38:53.973" v="204" actId="20577"/>
          <ac:spMkLst>
            <pc:docMk/>
            <pc:sldMk cId="1750364298" sldId="329"/>
            <ac:spMk id="234" creationId="{00000000-0000-0000-0000-000000000000}"/>
          </ac:spMkLst>
        </pc:spChg>
        <pc:picChg chg="del">
          <ac:chgData name="EVELYN TAN-ROGERS" userId="S::5756388c_polite.edu.sg#ext#@studenttpedu.onmicrosoft.com::097c8537-1574-4b9d-bc96-af28cf4a2898" providerId="AD" clId="Web-{77E9DA84-780C-FDEC-D50B-5919DBEB4C0A}" dt="2023-10-13T15:09:00.959" v="36"/>
          <ac:picMkLst>
            <pc:docMk/>
            <pc:sldMk cId="1750364298" sldId="329"/>
            <ac:picMk id="2" creationId="{5145BCAC-CA55-0635-7942-7CD947D546DF}"/>
          </ac:picMkLst>
        </pc:picChg>
        <pc:picChg chg="add mod">
          <ac:chgData name="EVELYN TAN-ROGERS" userId="S::5756388c_polite.edu.sg#ext#@studenttpedu.onmicrosoft.com::097c8537-1574-4b9d-bc96-af28cf4a2898" providerId="AD" clId="Web-{77E9DA84-780C-FDEC-D50B-5919DBEB4C0A}" dt="2023-10-13T15:09:33.945" v="45" actId="14100"/>
          <ac:picMkLst>
            <pc:docMk/>
            <pc:sldMk cId="1750364298" sldId="329"/>
            <ac:picMk id="3" creationId="{617081B8-B9BD-E7BE-E6B5-DE9B743F0FD0}"/>
          </ac:picMkLst>
        </pc:picChg>
        <pc:picChg chg="add mod">
          <ac:chgData name="EVELYN TAN-ROGERS" userId="S::5756388c_polite.edu.sg#ext#@studenttpedu.onmicrosoft.com::097c8537-1574-4b9d-bc96-af28cf4a2898" providerId="AD" clId="Web-{77E9DA84-780C-FDEC-D50B-5919DBEB4C0A}" dt="2023-10-13T15:10:27.462" v="52" actId="1076"/>
          <ac:picMkLst>
            <pc:docMk/>
            <pc:sldMk cId="1750364298" sldId="329"/>
            <ac:picMk id="4" creationId="{5083255C-CDA8-1AD7-C2D0-847D34A81D94}"/>
          </ac:picMkLst>
        </pc:picChg>
        <pc:picChg chg="del">
          <ac:chgData name="EVELYN TAN-ROGERS" userId="S::5756388c_polite.edu.sg#ext#@studenttpedu.onmicrosoft.com::097c8537-1574-4b9d-bc96-af28cf4a2898" providerId="AD" clId="Web-{77E9DA84-780C-FDEC-D50B-5919DBEB4C0A}" dt="2023-10-13T15:08:58.772" v="35"/>
          <ac:picMkLst>
            <pc:docMk/>
            <pc:sldMk cId="1750364298" sldId="329"/>
            <ac:picMk id="5" creationId="{9DF4D5FD-E1A4-61FD-041E-6750C859304A}"/>
          </ac:picMkLst>
        </pc:picChg>
        <pc:picChg chg="del">
          <ac:chgData name="EVELYN TAN-ROGERS" userId="S::5756388c_polite.edu.sg#ext#@studenttpedu.onmicrosoft.com::097c8537-1574-4b9d-bc96-af28cf4a2898" providerId="AD" clId="Web-{77E9DA84-780C-FDEC-D50B-5919DBEB4C0A}" dt="2023-10-13T15:08:56.569" v="34"/>
          <ac:picMkLst>
            <pc:docMk/>
            <pc:sldMk cId="1750364298" sldId="329"/>
            <ac:picMk id="6" creationId="{4AB13BC5-79A3-CCFB-E999-81FF35B73B65}"/>
          </ac:picMkLst>
        </pc:picChg>
      </pc:sldChg>
      <pc:sldChg chg="addSp delSp modSp add replId">
        <pc:chgData name="EVELYN TAN-ROGERS" userId="S::5756388c_polite.edu.sg#ext#@studenttpedu.onmicrosoft.com::097c8537-1574-4b9d-bc96-af28cf4a2898" providerId="AD" clId="Web-{77E9DA84-780C-FDEC-D50B-5919DBEB4C0A}" dt="2023-10-13T15:37:30.407" v="195" actId="20577"/>
        <pc:sldMkLst>
          <pc:docMk/>
          <pc:sldMk cId="955820684" sldId="330"/>
        </pc:sldMkLst>
        <pc:spChg chg="add mod">
          <ac:chgData name="EVELYN TAN-ROGERS" userId="S::5756388c_polite.edu.sg#ext#@studenttpedu.onmicrosoft.com::097c8537-1574-4b9d-bc96-af28cf4a2898" providerId="AD" clId="Web-{77E9DA84-780C-FDEC-D50B-5919DBEB4C0A}" dt="2023-10-13T15:37:30.407" v="195" actId="20577"/>
          <ac:spMkLst>
            <pc:docMk/>
            <pc:sldMk cId="955820684" sldId="330"/>
            <ac:spMk id="5" creationId="{5A07DCA2-1968-C313-DC00-DE0ADD126B46}"/>
          </ac:spMkLst>
        </pc:spChg>
        <pc:spChg chg="mod">
          <ac:chgData name="EVELYN TAN-ROGERS" userId="S::5756388c_polite.edu.sg#ext#@studenttpedu.onmicrosoft.com::097c8537-1574-4b9d-bc96-af28cf4a2898" providerId="AD" clId="Web-{77E9DA84-780C-FDEC-D50B-5919DBEB4C0A}" dt="2023-10-13T15:30:08.908" v="89" actId="20577"/>
          <ac:spMkLst>
            <pc:docMk/>
            <pc:sldMk cId="955820684" sldId="330"/>
            <ac:spMk id="234" creationId="{00000000-0000-0000-0000-000000000000}"/>
          </ac:spMkLst>
        </pc:spChg>
        <pc:picChg chg="add mod">
          <ac:chgData name="EVELYN TAN-ROGERS" userId="S::5756388c_polite.edu.sg#ext#@studenttpedu.onmicrosoft.com::097c8537-1574-4b9d-bc96-af28cf4a2898" providerId="AD" clId="Web-{77E9DA84-780C-FDEC-D50B-5919DBEB4C0A}" dt="2023-10-13T15:27:56.919" v="74" actId="1076"/>
          <ac:picMkLst>
            <pc:docMk/>
            <pc:sldMk cId="955820684" sldId="330"/>
            <ac:picMk id="2" creationId="{B208ADFA-C80C-A1AA-773F-9A35DAC1280A}"/>
          </ac:picMkLst>
        </pc:picChg>
        <pc:picChg chg="del">
          <ac:chgData name="EVELYN TAN-ROGERS" userId="S::5756388c_polite.edu.sg#ext#@studenttpedu.onmicrosoft.com::097c8537-1574-4b9d-bc96-af28cf4a2898" providerId="AD" clId="Web-{77E9DA84-780C-FDEC-D50B-5919DBEB4C0A}" dt="2023-10-13T15:13:00.592" v="55"/>
          <ac:picMkLst>
            <pc:docMk/>
            <pc:sldMk cId="955820684" sldId="330"/>
            <ac:picMk id="3" creationId="{617081B8-B9BD-E7BE-E6B5-DE9B743F0FD0}"/>
          </ac:picMkLst>
        </pc:picChg>
        <pc:picChg chg="del">
          <ac:chgData name="EVELYN TAN-ROGERS" userId="S::5756388c_polite.edu.sg#ext#@studenttpedu.onmicrosoft.com::097c8537-1574-4b9d-bc96-af28cf4a2898" providerId="AD" clId="Web-{77E9DA84-780C-FDEC-D50B-5919DBEB4C0A}" dt="2023-10-13T15:13:02.421" v="56"/>
          <ac:picMkLst>
            <pc:docMk/>
            <pc:sldMk cId="955820684" sldId="330"/>
            <ac:picMk id="4" creationId="{5083255C-CDA8-1AD7-C2D0-847D34A81D94}"/>
          </ac:picMkLst>
        </pc:picChg>
        <pc:picChg chg="add mod">
          <ac:chgData name="EVELYN TAN-ROGERS" userId="S::5756388c_polite.edu.sg#ext#@studenttpedu.onmicrosoft.com::097c8537-1574-4b9d-bc96-af28cf4a2898" providerId="AD" clId="Web-{77E9DA84-780C-FDEC-D50B-5919DBEB4C0A}" dt="2023-10-13T15:28:12.514" v="79" actId="1076"/>
          <ac:picMkLst>
            <pc:docMk/>
            <pc:sldMk cId="955820684" sldId="330"/>
            <ac:picMk id="6" creationId="{7F48555A-BBD6-886C-6B44-6ADE6BB7D0E1}"/>
          </ac:picMkLst>
        </pc:picChg>
      </pc:sldChg>
    </pc:docChg>
  </pc:docChgLst>
  <pc:docChgLst>
    <pc:chgData name="GOH BOON HENG" userId="S::8855052q_polite.edu.sg#ext#@studenttpedu.onmicrosoft.com::3bcbdb8f-0533-44ff-8980-517fe16ef755" providerId="AD" clId="Web-{1A677271-6C5E-4897-B1EB-6B1CA4EB9D6B}"/>
    <pc:docChg chg="addSld modSld">
      <pc:chgData name="GOH BOON HENG" userId="S::8855052q_polite.edu.sg#ext#@studenttpedu.onmicrosoft.com::3bcbdb8f-0533-44ff-8980-517fe16ef755" providerId="AD" clId="Web-{1A677271-6C5E-4897-B1EB-6B1CA4EB9D6B}" dt="2023-10-18T04:41:26.928" v="323"/>
      <pc:docMkLst>
        <pc:docMk/>
      </pc:docMkLst>
      <pc:sldChg chg="modSp">
        <pc:chgData name="GOH BOON HENG" userId="S::8855052q_polite.edu.sg#ext#@studenttpedu.onmicrosoft.com::3bcbdb8f-0533-44ff-8980-517fe16ef755" providerId="AD" clId="Web-{1A677271-6C5E-4897-B1EB-6B1CA4EB9D6B}" dt="2023-10-18T02:43:49.723" v="135" actId="20577"/>
        <pc:sldMkLst>
          <pc:docMk/>
          <pc:sldMk cId="0" sldId="258"/>
        </pc:sldMkLst>
        <pc:spChg chg="mod">
          <ac:chgData name="GOH BOON HENG" userId="S::8855052q_polite.edu.sg#ext#@studenttpedu.onmicrosoft.com::3bcbdb8f-0533-44ff-8980-517fe16ef755" providerId="AD" clId="Web-{1A677271-6C5E-4897-B1EB-6B1CA4EB9D6B}" dt="2023-10-18T02:41:51.548" v="34" actId="1076"/>
          <ac:spMkLst>
            <pc:docMk/>
            <pc:sldMk cId="0" sldId="258"/>
            <ac:spMk id="185" creationId="{00000000-0000-0000-0000-000000000000}"/>
          </ac:spMkLst>
        </pc:spChg>
        <pc:spChg chg="mod">
          <ac:chgData name="GOH BOON HENG" userId="S::8855052q_polite.edu.sg#ext#@studenttpedu.onmicrosoft.com::3bcbdb8f-0533-44ff-8980-517fe16ef755" providerId="AD" clId="Web-{1A677271-6C5E-4897-B1EB-6B1CA4EB9D6B}" dt="2023-10-18T02:41:51.610" v="35" actId="1076"/>
          <ac:spMkLst>
            <pc:docMk/>
            <pc:sldMk cId="0" sldId="258"/>
            <ac:spMk id="186" creationId="{00000000-0000-0000-0000-000000000000}"/>
          </ac:spMkLst>
        </pc:spChg>
        <pc:spChg chg="mod">
          <ac:chgData name="GOH BOON HENG" userId="S::8855052q_polite.edu.sg#ext#@studenttpedu.onmicrosoft.com::3bcbdb8f-0533-44ff-8980-517fe16ef755" providerId="AD" clId="Web-{1A677271-6C5E-4897-B1EB-6B1CA4EB9D6B}" dt="2023-10-18T02:41:51.641" v="36" actId="1076"/>
          <ac:spMkLst>
            <pc:docMk/>
            <pc:sldMk cId="0" sldId="258"/>
            <ac:spMk id="187" creationId="{00000000-0000-0000-0000-000000000000}"/>
          </ac:spMkLst>
        </pc:spChg>
        <pc:spChg chg="mod">
          <ac:chgData name="GOH BOON HENG" userId="S::8855052q_polite.edu.sg#ext#@studenttpedu.onmicrosoft.com::3bcbdb8f-0533-44ff-8980-517fe16ef755" providerId="AD" clId="Web-{1A677271-6C5E-4897-B1EB-6B1CA4EB9D6B}" dt="2023-10-18T02:42:37.221" v="75" actId="1076"/>
          <ac:spMkLst>
            <pc:docMk/>
            <pc:sldMk cId="0" sldId="258"/>
            <ac:spMk id="188" creationId="{00000000-0000-0000-0000-000000000000}"/>
          </ac:spMkLst>
        </pc:spChg>
        <pc:spChg chg="mod">
          <ac:chgData name="GOH BOON HENG" userId="S::8855052q_polite.edu.sg#ext#@studenttpedu.onmicrosoft.com::3bcbdb8f-0533-44ff-8980-517fe16ef755" providerId="AD" clId="Web-{1A677271-6C5E-4897-B1EB-6B1CA4EB9D6B}" dt="2023-10-18T02:42:37.252" v="76" actId="1076"/>
          <ac:spMkLst>
            <pc:docMk/>
            <pc:sldMk cId="0" sldId="258"/>
            <ac:spMk id="189" creationId="{00000000-0000-0000-0000-000000000000}"/>
          </ac:spMkLst>
        </pc:spChg>
        <pc:spChg chg="mod">
          <ac:chgData name="GOH BOON HENG" userId="S::8855052q_polite.edu.sg#ext#@studenttpedu.onmicrosoft.com::3bcbdb8f-0533-44ff-8980-517fe16ef755" providerId="AD" clId="Web-{1A677271-6C5E-4897-B1EB-6B1CA4EB9D6B}" dt="2023-10-18T02:42:37.283" v="77" actId="1076"/>
          <ac:spMkLst>
            <pc:docMk/>
            <pc:sldMk cId="0" sldId="258"/>
            <ac:spMk id="190" creationId="{00000000-0000-0000-0000-000000000000}"/>
          </ac:spMkLst>
        </pc:spChg>
        <pc:spChg chg="mod">
          <ac:chgData name="GOH BOON HENG" userId="S::8855052q_polite.edu.sg#ext#@studenttpedu.onmicrosoft.com::3bcbdb8f-0533-44ff-8980-517fe16ef755" providerId="AD" clId="Web-{1A677271-6C5E-4897-B1EB-6B1CA4EB9D6B}" dt="2023-10-18T02:41:51.829" v="40" actId="1076"/>
          <ac:spMkLst>
            <pc:docMk/>
            <pc:sldMk cId="0" sldId="258"/>
            <ac:spMk id="192" creationId="{00000000-0000-0000-0000-000000000000}"/>
          </ac:spMkLst>
        </pc:spChg>
        <pc:spChg chg="mod">
          <ac:chgData name="GOH BOON HENG" userId="S::8855052q_polite.edu.sg#ext#@studenttpedu.onmicrosoft.com::3bcbdb8f-0533-44ff-8980-517fe16ef755" providerId="AD" clId="Web-{1A677271-6C5E-4897-B1EB-6B1CA4EB9D6B}" dt="2023-10-18T02:41:51.891" v="41" actId="1076"/>
          <ac:spMkLst>
            <pc:docMk/>
            <pc:sldMk cId="0" sldId="258"/>
            <ac:spMk id="193" creationId="{00000000-0000-0000-0000-000000000000}"/>
          </ac:spMkLst>
        </pc:spChg>
        <pc:spChg chg="mod">
          <ac:chgData name="GOH BOON HENG" userId="S::8855052q_polite.edu.sg#ext#@studenttpedu.onmicrosoft.com::3bcbdb8f-0533-44ff-8980-517fe16ef755" providerId="AD" clId="Web-{1A677271-6C5E-4897-B1EB-6B1CA4EB9D6B}" dt="2023-10-18T02:41:51.923" v="42" actId="1076"/>
          <ac:spMkLst>
            <pc:docMk/>
            <pc:sldMk cId="0" sldId="258"/>
            <ac:spMk id="194" creationId="{00000000-0000-0000-0000-000000000000}"/>
          </ac:spMkLst>
        </pc:spChg>
        <pc:spChg chg="mod">
          <ac:chgData name="GOH BOON HENG" userId="S::8855052q_polite.edu.sg#ext#@studenttpedu.onmicrosoft.com::3bcbdb8f-0533-44ff-8980-517fe16ef755" providerId="AD" clId="Web-{1A677271-6C5E-4897-B1EB-6B1CA4EB9D6B}" dt="2023-10-18T02:41:51.970" v="43" actId="1076"/>
          <ac:spMkLst>
            <pc:docMk/>
            <pc:sldMk cId="0" sldId="258"/>
            <ac:spMk id="195" creationId="{00000000-0000-0000-0000-000000000000}"/>
          </ac:spMkLst>
        </pc:spChg>
        <pc:spChg chg="mod">
          <ac:chgData name="GOH BOON HENG" userId="S::8855052q_polite.edu.sg#ext#@studenttpedu.onmicrosoft.com::3bcbdb8f-0533-44ff-8980-517fe16ef755" providerId="AD" clId="Web-{1A677271-6C5E-4897-B1EB-6B1CA4EB9D6B}" dt="2023-10-18T02:41:52.048" v="44" actId="1076"/>
          <ac:spMkLst>
            <pc:docMk/>
            <pc:sldMk cId="0" sldId="258"/>
            <ac:spMk id="196" creationId="{00000000-0000-0000-0000-000000000000}"/>
          </ac:spMkLst>
        </pc:spChg>
        <pc:spChg chg="mod">
          <ac:chgData name="GOH BOON HENG" userId="S::8855052q_polite.edu.sg#ext#@studenttpedu.onmicrosoft.com::3bcbdb8f-0533-44ff-8980-517fe16ef755" providerId="AD" clId="Web-{1A677271-6C5E-4897-B1EB-6B1CA4EB9D6B}" dt="2023-10-18T02:41:52.095" v="45" actId="1076"/>
          <ac:spMkLst>
            <pc:docMk/>
            <pc:sldMk cId="0" sldId="258"/>
            <ac:spMk id="197" creationId="{00000000-0000-0000-0000-000000000000}"/>
          </ac:spMkLst>
        </pc:spChg>
        <pc:spChg chg="mod">
          <ac:chgData name="GOH BOON HENG" userId="S::8855052q_polite.edu.sg#ext#@studenttpedu.onmicrosoft.com::3bcbdb8f-0533-44ff-8980-517fe16ef755" providerId="AD" clId="Web-{1A677271-6C5E-4897-B1EB-6B1CA4EB9D6B}" dt="2023-10-18T02:43:36.691" v="127" actId="20577"/>
          <ac:spMkLst>
            <pc:docMk/>
            <pc:sldMk cId="0" sldId="258"/>
            <ac:spMk id="198" creationId="{00000000-0000-0000-0000-000000000000}"/>
          </ac:spMkLst>
        </pc:spChg>
        <pc:spChg chg="mod">
          <ac:chgData name="GOH BOON HENG" userId="S::8855052q_polite.edu.sg#ext#@studenttpedu.onmicrosoft.com::3bcbdb8f-0533-44ff-8980-517fe16ef755" providerId="AD" clId="Web-{1A677271-6C5E-4897-B1EB-6B1CA4EB9D6B}" dt="2023-10-18T02:41:52.188" v="47" actId="1076"/>
          <ac:spMkLst>
            <pc:docMk/>
            <pc:sldMk cId="0" sldId="258"/>
            <ac:spMk id="199" creationId="{00000000-0000-0000-0000-000000000000}"/>
          </ac:spMkLst>
        </pc:spChg>
        <pc:spChg chg="mod">
          <ac:chgData name="GOH BOON HENG" userId="S::8855052q_polite.edu.sg#ext#@studenttpedu.onmicrosoft.com::3bcbdb8f-0533-44ff-8980-517fe16ef755" providerId="AD" clId="Web-{1A677271-6C5E-4897-B1EB-6B1CA4EB9D6B}" dt="2023-10-18T02:42:37.315" v="78" actId="1076"/>
          <ac:spMkLst>
            <pc:docMk/>
            <pc:sldMk cId="0" sldId="258"/>
            <ac:spMk id="200" creationId="{00000000-0000-0000-0000-000000000000}"/>
          </ac:spMkLst>
        </pc:spChg>
        <pc:spChg chg="mod">
          <ac:chgData name="GOH BOON HENG" userId="S::8855052q_polite.edu.sg#ext#@studenttpedu.onmicrosoft.com::3bcbdb8f-0533-44ff-8980-517fe16ef755" providerId="AD" clId="Web-{1A677271-6C5E-4897-B1EB-6B1CA4EB9D6B}" dt="2023-10-18T02:42:37.596" v="86" actId="1076"/>
          <ac:spMkLst>
            <pc:docMk/>
            <pc:sldMk cId="0" sldId="258"/>
            <ac:spMk id="201" creationId="{00000000-0000-0000-0000-000000000000}"/>
          </ac:spMkLst>
        </pc:spChg>
        <pc:spChg chg="mod">
          <ac:chgData name="GOH BOON HENG" userId="S::8855052q_polite.edu.sg#ext#@studenttpedu.onmicrosoft.com::3bcbdb8f-0533-44ff-8980-517fe16ef755" providerId="AD" clId="Web-{1A677271-6C5E-4897-B1EB-6B1CA4EB9D6B}" dt="2023-10-18T02:42:37.346" v="79" actId="1076"/>
          <ac:spMkLst>
            <pc:docMk/>
            <pc:sldMk cId="0" sldId="258"/>
            <ac:spMk id="202" creationId="{00000000-0000-0000-0000-000000000000}"/>
          </ac:spMkLst>
        </pc:spChg>
        <pc:spChg chg="mod">
          <ac:chgData name="GOH BOON HENG" userId="S::8855052q_polite.edu.sg#ext#@studenttpedu.onmicrosoft.com::3bcbdb8f-0533-44ff-8980-517fe16ef755" providerId="AD" clId="Web-{1A677271-6C5E-4897-B1EB-6B1CA4EB9D6B}" dt="2023-10-18T02:41:52.345" v="51" actId="1076"/>
          <ac:spMkLst>
            <pc:docMk/>
            <pc:sldMk cId="0" sldId="258"/>
            <ac:spMk id="203" creationId="{00000000-0000-0000-0000-000000000000}"/>
          </ac:spMkLst>
        </pc:spChg>
        <pc:spChg chg="mod">
          <ac:chgData name="GOH BOON HENG" userId="S::8855052q_polite.edu.sg#ext#@studenttpedu.onmicrosoft.com::3bcbdb8f-0533-44ff-8980-517fe16ef755" providerId="AD" clId="Web-{1A677271-6C5E-4897-B1EB-6B1CA4EB9D6B}" dt="2023-10-18T02:43:49.723" v="135" actId="20577"/>
          <ac:spMkLst>
            <pc:docMk/>
            <pc:sldMk cId="0" sldId="258"/>
            <ac:spMk id="204" creationId="{00000000-0000-0000-0000-000000000000}"/>
          </ac:spMkLst>
        </pc:spChg>
        <pc:spChg chg="mod">
          <ac:chgData name="GOH BOON HENG" userId="S::8855052q_polite.edu.sg#ext#@studenttpedu.onmicrosoft.com::3bcbdb8f-0533-44ff-8980-517fe16ef755" providerId="AD" clId="Web-{1A677271-6C5E-4897-B1EB-6B1CA4EB9D6B}" dt="2023-10-18T02:42:37.408" v="81" actId="1076"/>
          <ac:spMkLst>
            <pc:docMk/>
            <pc:sldMk cId="0" sldId="258"/>
            <ac:spMk id="205" creationId="{00000000-0000-0000-0000-000000000000}"/>
          </ac:spMkLst>
        </pc:spChg>
        <pc:spChg chg="mod">
          <ac:chgData name="GOH BOON HENG" userId="S::8855052q_polite.edu.sg#ext#@studenttpedu.onmicrosoft.com::3bcbdb8f-0533-44ff-8980-517fe16ef755" providerId="AD" clId="Web-{1A677271-6C5E-4897-B1EB-6B1CA4EB9D6B}" dt="2023-10-18T02:42:37.440" v="82" actId="1076"/>
          <ac:spMkLst>
            <pc:docMk/>
            <pc:sldMk cId="0" sldId="258"/>
            <ac:spMk id="206" creationId="{00000000-0000-0000-0000-000000000000}"/>
          </ac:spMkLst>
        </pc:spChg>
        <pc:spChg chg="mod">
          <ac:chgData name="GOH BOON HENG" userId="S::8855052q_polite.edu.sg#ext#@studenttpedu.onmicrosoft.com::3bcbdb8f-0533-44ff-8980-517fe16ef755" providerId="AD" clId="Web-{1A677271-6C5E-4897-B1EB-6B1CA4EB9D6B}" dt="2023-10-18T02:42:37.471" v="83" actId="1076"/>
          <ac:spMkLst>
            <pc:docMk/>
            <pc:sldMk cId="0" sldId="258"/>
            <ac:spMk id="207" creationId="{00000000-0000-0000-0000-000000000000}"/>
          </ac:spMkLst>
        </pc:spChg>
        <pc:spChg chg="mod">
          <ac:chgData name="GOH BOON HENG" userId="S::8855052q_polite.edu.sg#ext#@studenttpedu.onmicrosoft.com::3bcbdb8f-0533-44ff-8980-517fe16ef755" providerId="AD" clId="Web-{1A677271-6C5E-4897-B1EB-6B1CA4EB9D6B}" dt="2023-10-18T02:42:37.518" v="84" actId="1076"/>
          <ac:spMkLst>
            <pc:docMk/>
            <pc:sldMk cId="0" sldId="258"/>
            <ac:spMk id="208" creationId="{00000000-0000-0000-0000-000000000000}"/>
          </ac:spMkLst>
        </pc:spChg>
        <pc:spChg chg="mod">
          <ac:chgData name="GOH BOON HENG" userId="S::8855052q_polite.edu.sg#ext#@studenttpedu.onmicrosoft.com::3bcbdb8f-0533-44ff-8980-517fe16ef755" providerId="AD" clId="Web-{1A677271-6C5E-4897-B1EB-6B1CA4EB9D6B}" dt="2023-10-18T02:42:37.549" v="85" actId="1076"/>
          <ac:spMkLst>
            <pc:docMk/>
            <pc:sldMk cId="0" sldId="258"/>
            <ac:spMk id="209" creationId="{00000000-0000-0000-0000-000000000000}"/>
          </ac:spMkLst>
        </pc:spChg>
      </pc:sldChg>
      <pc:sldChg chg="addSp delSp modSp">
        <pc:chgData name="GOH BOON HENG" userId="S::8855052q_polite.edu.sg#ext#@studenttpedu.onmicrosoft.com::3bcbdb8f-0533-44ff-8980-517fe16ef755" providerId="AD" clId="Web-{1A677271-6C5E-4897-B1EB-6B1CA4EB9D6B}" dt="2023-10-18T03:46:37.485" v="285" actId="1076"/>
        <pc:sldMkLst>
          <pc:docMk/>
          <pc:sldMk cId="2434751423" sldId="306"/>
        </pc:sldMkLst>
        <pc:spChg chg="mod">
          <ac:chgData name="GOH BOON HENG" userId="S::8855052q_polite.edu.sg#ext#@studenttpedu.onmicrosoft.com::3bcbdb8f-0533-44ff-8980-517fe16ef755" providerId="AD" clId="Web-{1A677271-6C5E-4897-B1EB-6B1CA4EB9D6B}" dt="2023-10-18T03:40:01.943" v="265" actId="20577"/>
          <ac:spMkLst>
            <pc:docMk/>
            <pc:sldMk cId="2434751423" sldId="306"/>
            <ac:spMk id="234" creationId="{00000000-0000-0000-0000-000000000000}"/>
          </ac:spMkLst>
        </pc:spChg>
        <pc:picChg chg="mod">
          <ac:chgData name="GOH BOON HENG" userId="S::8855052q_polite.edu.sg#ext#@studenttpedu.onmicrosoft.com::3bcbdb8f-0533-44ff-8980-517fe16ef755" providerId="AD" clId="Web-{1A677271-6C5E-4897-B1EB-6B1CA4EB9D6B}" dt="2023-10-18T03:46:30.438" v="284" actId="1076"/>
          <ac:picMkLst>
            <pc:docMk/>
            <pc:sldMk cId="2434751423" sldId="306"/>
            <ac:picMk id="2" creationId="{152B3C54-81A6-C918-32F4-3FBC09A1A7A0}"/>
          </ac:picMkLst>
        </pc:picChg>
        <pc:picChg chg="add del mod">
          <ac:chgData name="GOH BOON HENG" userId="S::8855052q_polite.edu.sg#ext#@studenttpedu.onmicrosoft.com::3bcbdb8f-0533-44ff-8980-517fe16ef755" providerId="AD" clId="Web-{1A677271-6C5E-4897-B1EB-6B1CA4EB9D6B}" dt="2023-10-18T03:46:08.703" v="281"/>
          <ac:picMkLst>
            <pc:docMk/>
            <pc:sldMk cId="2434751423" sldId="306"/>
            <ac:picMk id="3" creationId="{2221C9F9-60BC-BA8C-E515-0987283999E1}"/>
          </ac:picMkLst>
        </pc:picChg>
        <pc:picChg chg="add mod">
          <ac:chgData name="GOH BOON HENG" userId="S::8855052q_polite.edu.sg#ext#@studenttpedu.onmicrosoft.com::3bcbdb8f-0533-44ff-8980-517fe16ef755" providerId="AD" clId="Web-{1A677271-6C5E-4897-B1EB-6B1CA4EB9D6B}" dt="2023-10-18T03:46:37.485" v="285" actId="1076"/>
          <ac:picMkLst>
            <pc:docMk/>
            <pc:sldMk cId="2434751423" sldId="306"/>
            <ac:picMk id="4" creationId="{60C69C21-90AA-500B-96C6-F3C20417D822}"/>
          </ac:picMkLst>
        </pc:picChg>
      </pc:sldChg>
      <pc:sldChg chg="modSp">
        <pc:chgData name="GOH BOON HENG" userId="S::8855052q_polite.edu.sg#ext#@studenttpedu.onmicrosoft.com::3bcbdb8f-0533-44ff-8980-517fe16ef755" providerId="AD" clId="Web-{1A677271-6C5E-4897-B1EB-6B1CA4EB9D6B}" dt="2023-10-18T02:40:32.030" v="15" actId="20577"/>
        <pc:sldMkLst>
          <pc:docMk/>
          <pc:sldMk cId="2612639337" sldId="322"/>
        </pc:sldMkLst>
        <pc:spChg chg="mod">
          <ac:chgData name="GOH BOON HENG" userId="S::8855052q_polite.edu.sg#ext#@studenttpedu.onmicrosoft.com::3bcbdb8f-0533-44ff-8980-517fe16ef755" providerId="AD" clId="Web-{1A677271-6C5E-4897-B1EB-6B1CA4EB9D6B}" dt="2023-10-18T02:40:32.030" v="15" actId="20577"/>
          <ac:spMkLst>
            <pc:docMk/>
            <pc:sldMk cId="2612639337" sldId="322"/>
            <ac:spMk id="234" creationId="{00000000-0000-0000-0000-000000000000}"/>
          </ac:spMkLst>
        </pc:spChg>
      </pc:sldChg>
      <pc:sldChg chg="modCm">
        <pc:chgData name="GOH BOON HENG" userId="S::8855052q_polite.edu.sg#ext#@studenttpedu.onmicrosoft.com::3bcbdb8f-0533-44ff-8980-517fe16ef755" providerId="AD" clId="Web-{1A677271-6C5E-4897-B1EB-6B1CA4EB9D6B}" dt="2023-10-18T04:41:26.928" v="323"/>
        <pc:sldMkLst>
          <pc:docMk/>
          <pc:sldMk cId="3791928799" sldId="324"/>
        </pc:sldMkLst>
        <pc:extLst>
          <p:ext xmlns:p="http://schemas.openxmlformats.org/presentationml/2006/main" uri="{D6D511B9-2390-475A-947B-AFAB55BFBCF1}">
            <pc226:cmChg xmlns:pc226="http://schemas.microsoft.com/office/powerpoint/2022/06/main/command" chg="">
              <pc226:chgData name="GOH BOON HENG" userId="S::8855052q_polite.edu.sg#ext#@studenttpedu.onmicrosoft.com::3bcbdb8f-0533-44ff-8980-517fe16ef755" providerId="AD" clId="Web-{1A677271-6C5E-4897-B1EB-6B1CA4EB9D6B}" dt="2023-10-18T04:41:26.928" v="323"/>
              <pc2:cmMkLst xmlns:pc2="http://schemas.microsoft.com/office/powerpoint/2019/9/main/command">
                <pc:docMk/>
                <pc:sldMk cId="3791928799" sldId="324"/>
                <pc2:cmMk id="{5E34199E-5C55-4C58-9E6B-D9982D94F6FB}"/>
              </pc2:cmMkLst>
              <pc226:cmRplyChg chg="add">
                <pc226:chgData name="GOH BOON HENG" userId="S::8855052q_polite.edu.sg#ext#@studenttpedu.onmicrosoft.com::3bcbdb8f-0533-44ff-8980-517fe16ef755" providerId="AD" clId="Web-{1A677271-6C5E-4897-B1EB-6B1CA4EB9D6B}" dt="2023-10-18T02:13:18.626" v="14"/>
                <pc2:cmRplyMkLst xmlns:pc2="http://schemas.microsoft.com/office/powerpoint/2019/9/main/command">
                  <pc:docMk/>
                  <pc:sldMk cId="3791928799" sldId="324"/>
                  <pc2:cmMk id="{5E34199E-5C55-4C58-9E6B-D9982D94F6FB}"/>
                  <pc2:cmRplyMk id="{E035F54A-DE1D-429B-82B6-E925ED1DEB47}"/>
                </pc2:cmRplyMkLst>
              </pc226:cmRplyChg>
              <pc226:cmRplyChg chg="mod modRxn">
                <pc226:chgData name="GOH BOON HENG" userId="S::8855052q_polite.edu.sg#ext#@studenttpedu.onmicrosoft.com::3bcbdb8f-0533-44ff-8980-517fe16ef755" providerId="AD" clId="Web-{1A677271-6C5E-4897-B1EB-6B1CA4EB9D6B}" dt="2023-10-18T04:41:26.928" v="323"/>
                <pc2:cmRplyMkLst xmlns:pc2="http://schemas.microsoft.com/office/powerpoint/2019/9/main/command">
                  <pc:docMk/>
                  <pc:sldMk cId="3791928799" sldId="324"/>
                  <pc2:cmMk id="{5E34199E-5C55-4C58-9E6B-D9982D94F6FB}"/>
                  <pc2:cmRplyMk id="{9A7C4AB9-57BB-452B-89E0-E3C50C022AB9}"/>
                </pc2:cmRplyMkLst>
              </pc226:cmRplyChg>
            </pc226:cmChg>
          </p:ext>
        </pc:extLst>
      </pc:sldChg>
      <pc:sldChg chg="modSp">
        <pc:chgData name="GOH BOON HENG" userId="S::8855052q_polite.edu.sg#ext#@studenttpedu.onmicrosoft.com::3bcbdb8f-0533-44ff-8980-517fe16ef755" providerId="AD" clId="Web-{1A677271-6C5E-4897-B1EB-6B1CA4EB9D6B}" dt="2023-10-18T03:34:50.262" v="220" actId="14100"/>
        <pc:sldMkLst>
          <pc:docMk/>
          <pc:sldMk cId="583764531" sldId="328"/>
        </pc:sldMkLst>
        <pc:spChg chg="mod">
          <ac:chgData name="GOH BOON HENG" userId="S::8855052q_polite.edu.sg#ext#@studenttpedu.onmicrosoft.com::3bcbdb8f-0533-44ff-8980-517fe16ef755" providerId="AD" clId="Web-{1A677271-6C5E-4897-B1EB-6B1CA4EB9D6B}" dt="2023-10-18T03:34:50.262" v="220" actId="14100"/>
          <ac:spMkLst>
            <pc:docMk/>
            <pc:sldMk cId="583764531" sldId="328"/>
            <ac:spMk id="234" creationId="{00000000-0000-0000-0000-000000000000}"/>
          </ac:spMkLst>
        </pc:spChg>
      </pc:sldChg>
      <pc:sldChg chg="modSp">
        <pc:chgData name="GOH BOON HENG" userId="S::8855052q_polite.edu.sg#ext#@studenttpedu.onmicrosoft.com::3bcbdb8f-0533-44ff-8980-517fe16ef755" providerId="AD" clId="Web-{1A677271-6C5E-4897-B1EB-6B1CA4EB9D6B}" dt="2023-10-18T04:07:49.203" v="287" actId="1076"/>
        <pc:sldMkLst>
          <pc:docMk/>
          <pc:sldMk cId="1750364298" sldId="329"/>
        </pc:sldMkLst>
        <pc:spChg chg="mod">
          <ac:chgData name="GOH BOON HENG" userId="S::8855052q_polite.edu.sg#ext#@studenttpedu.onmicrosoft.com::3bcbdb8f-0533-44ff-8980-517fe16ef755" providerId="AD" clId="Web-{1A677271-6C5E-4897-B1EB-6B1CA4EB9D6B}" dt="2023-10-18T03:36:49.781" v="230" actId="20577"/>
          <ac:spMkLst>
            <pc:docMk/>
            <pc:sldMk cId="1750364298" sldId="329"/>
            <ac:spMk id="234" creationId="{00000000-0000-0000-0000-000000000000}"/>
          </ac:spMkLst>
        </pc:spChg>
        <pc:picChg chg="mod">
          <ac:chgData name="GOH BOON HENG" userId="S::8855052q_polite.edu.sg#ext#@studenttpedu.onmicrosoft.com::3bcbdb8f-0533-44ff-8980-517fe16ef755" providerId="AD" clId="Web-{1A677271-6C5E-4897-B1EB-6B1CA4EB9D6B}" dt="2023-10-18T04:07:49.203" v="287" actId="1076"/>
          <ac:picMkLst>
            <pc:docMk/>
            <pc:sldMk cId="1750364298" sldId="329"/>
            <ac:picMk id="6" creationId="{B6E5C8AB-15E4-DC4B-2A1D-5C92BB3F211C}"/>
          </ac:picMkLst>
        </pc:picChg>
      </pc:sldChg>
      <pc:sldChg chg="addSp delSp modSp">
        <pc:chgData name="GOH BOON HENG" userId="S::8855052q_polite.edu.sg#ext#@studenttpedu.onmicrosoft.com::3bcbdb8f-0533-44ff-8980-517fe16ef755" providerId="AD" clId="Web-{1A677271-6C5E-4897-B1EB-6B1CA4EB9D6B}" dt="2023-10-18T04:36:38.854" v="322" actId="20577"/>
        <pc:sldMkLst>
          <pc:docMk/>
          <pc:sldMk cId="955820684" sldId="330"/>
        </pc:sldMkLst>
        <pc:spChg chg="mod">
          <ac:chgData name="GOH BOON HENG" userId="S::8855052q_polite.edu.sg#ext#@studenttpedu.onmicrosoft.com::3bcbdb8f-0533-44ff-8980-517fe16ef755" providerId="AD" clId="Web-{1A677271-6C5E-4897-B1EB-6B1CA4EB9D6B}" dt="2023-10-18T04:36:38.854" v="322" actId="20577"/>
          <ac:spMkLst>
            <pc:docMk/>
            <pc:sldMk cId="955820684" sldId="330"/>
            <ac:spMk id="234" creationId="{00000000-0000-0000-0000-000000000000}"/>
          </ac:spMkLst>
        </pc:spChg>
        <pc:picChg chg="add del mod">
          <ac:chgData name="GOH BOON HENG" userId="S::8855052q_polite.edu.sg#ext#@studenttpedu.onmicrosoft.com::3bcbdb8f-0533-44ff-8980-517fe16ef755" providerId="AD" clId="Web-{1A677271-6C5E-4897-B1EB-6B1CA4EB9D6B}" dt="2023-10-18T04:33:53.190" v="302"/>
          <ac:picMkLst>
            <pc:docMk/>
            <pc:sldMk cId="955820684" sldId="330"/>
            <ac:picMk id="3" creationId="{FA549B00-6EBB-D9D6-0B18-765C64DE2088}"/>
          </ac:picMkLst>
        </pc:picChg>
        <pc:picChg chg="add mod">
          <ac:chgData name="GOH BOON HENG" userId="S::8855052q_polite.edu.sg#ext#@studenttpedu.onmicrosoft.com::3bcbdb8f-0533-44ff-8980-517fe16ef755" providerId="AD" clId="Web-{1A677271-6C5E-4897-B1EB-6B1CA4EB9D6B}" dt="2023-10-18T04:34:38.130" v="311" actId="1076"/>
          <ac:picMkLst>
            <pc:docMk/>
            <pc:sldMk cId="955820684" sldId="330"/>
            <ac:picMk id="4" creationId="{16A4CB47-6DAB-2725-E4C9-AD13F2884293}"/>
          </ac:picMkLst>
        </pc:picChg>
        <pc:picChg chg="mod">
          <ac:chgData name="GOH BOON HENG" userId="S::8855052q_polite.edu.sg#ext#@studenttpedu.onmicrosoft.com::3bcbdb8f-0533-44ff-8980-517fe16ef755" providerId="AD" clId="Web-{1A677271-6C5E-4897-B1EB-6B1CA4EB9D6B}" dt="2023-10-18T04:30:29.229" v="295" actId="1076"/>
          <ac:picMkLst>
            <pc:docMk/>
            <pc:sldMk cId="955820684" sldId="330"/>
            <ac:picMk id="6" creationId="{7F48555A-BBD6-886C-6B44-6ADE6BB7D0E1}"/>
          </ac:picMkLst>
        </pc:picChg>
        <pc:picChg chg="del mod">
          <ac:chgData name="GOH BOON HENG" userId="S::8855052q_polite.edu.sg#ext#@studenttpedu.onmicrosoft.com::3bcbdb8f-0533-44ff-8980-517fe16ef755" providerId="AD" clId="Web-{1A677271-6C5E-4897-B1EB-6B1CA4EB9D6B}" dt="2023-10-18T04:33:26.424" v="298"/>
          <ac:picMkLst>
            <pc:docMk/>
            <pc:sldMk cId="955820684" sldId="330"/>
            <ac:picMk id="7" creationId="{2C784CD0-7B63-5E2E-B68D-4F6431F867EB}"/>
          </ac:picMkLst>
        </pc:picChg>
        <pc:picChg chg="del mod">
          <ac:chgData name="GOH BOON HENG" userId="S::8855052q_polite.edu.sg#ext#@studenttpedu.onmicrosoft.com::3bcbdb8f-0533-44ff-8980-517fe16ef755" providerId="AD" clId="Web-{1A677271-6C5E-4897-B1EB-6B1CA4EB9D6B}" dt="2023-10-18T04:34:22.535" v="306"/>
          <ac:picMkLst>
            <pc:docMk/>
            <pc:sldMk cId="955820684" sldId="330"/>
            <ac:picMk id="8" creationId="{5540E0EB-B5D9-3ECB-47B7-C37EE30D660E}"/>
          </ac:picMkLst>
        </pc:picChg>
        <pc:picChg chg="add mod">
          <ac:chgData name="GOH BOON HENG" userId="S::8855052q_polite.edu.sg#ext#@studenttpedu.onmicrosoft.com::3bcbdb8f-0533-44ff-8980-517fe16ef755" providerId="AD" clId="Web-{1A677271-6C5E-4897-B1EB-6B1CA4EB9D6B}" dt="2023-10-18T04:34:34.739" v="310" actId="1076"/>
          <ac:picMkLst>
            <pc:docMk/>
            <pc:sldMk cId="955820684" sldId="330"/>
            <ac:picMk id="9" creationId="{C65CAD37-8CF8-16C9-B8CB-C551F7E0170F}"/>
          </ac:picMkLst>
        </pc:picChg>
      </pc:sldChg>
      <pc:sldChg chg="modSp">
        <pc:chgData name="GOH BOON HENG" userId="S::8855052q_polite.edu.sg#ext#@studenttpedu.onmicrosoft.com::3bcbdb8f-0533-44ff-8980-517fe16ef755" providerId="AD" clId="Web-{1A677271-6C5E-4897-B1EB-6B1CA4EB9D6B}" dt="2023-10-18T02:06:28.865" v="1" actId="20577"/>
        <pc:sldMkLst>
          <pc:docMk/>
          <pc:sldMk cId="3841889068" sldId="334"/>
        </pc:sldMkLst>
        <pc:spChg chg="mod">
          <ac:chgData name="GOH BOON HENG" userId="S::8855052q_polite.edu.sg#ext#@studenttpedu.onmicrosoft.com::3bcbdb8f-0533-44ff-8980-517fe16ef755" providerId="AD" clId="Web-{1A677271-6C5E-4897-B1EB-6B1CA4EB9D6B}" dt="2023-10-18T02:06:28.865" v="1" actId="20577"/>
          <ac:spMkLst>
            <pc:docMk/>
            <pc:sldMk cId="3841889068" sldId="334"/>
            <ac:spMk id="4" creationId="{1B10FC3B-9717-3B32-98DB-B4F0059B26EF}"/>
          </ac:spMkLst>
        </pc:spChg>
      </pc:sldChg>
      <pc:sldChg chg="modSp">
        <pc:chgData name="GOH BOON HENG" userId="S::8855052q_polite.edu.sg#ext#@studenttpedu.onmicrosoft.com::3bcbdb8f-0533-44ff-8980-517fe16ef755" providerId="AD" clId="Web-{1A677271-6C5E-4897-B1EB-6B1CA4EB9D6B}" dt="2023-10-18T03:09:42.718" v="175" actId="20577"/>
        <pc:sldMkLst>
          <pc:docMk/>
          <pc:sldMk cId="860450588" sldId="337"/>
        </pc:sldMkLst>
        <pc:spChg chg="mod">
          <ac:chgData name="GOH BOON HENG" userId="S::8855052q_polite.edu.sg#ext#@studenttpedu.onmicrosoft.com::3bcbdb8f-0533-44ff-8980-517fe16ef755" providerId="AD" clId="Web-{1A677271-6C5E-4897-B1EB-6B1CA4EB9D6B}" dt="2023-10-18T03:09:42.718" v="175" actId="20577"/>
          <ac:spMkLst>
            <pc:docMk/>
            <pc:sldMk cId="860450588" sldId="337"/>
            <ac:spMk id="5" creationId="{C126B046-14AE-54D9-FD5B-C05D7A4C028A}"/>
          </ac:spMkLst>
        </pc:spChg>
      </pc:sldChg>
      <pc:sldChg chg="modSp">
        <pc:chgData name="GOH BOON HENG" userId="S::8855052q_polite.edu.sg#ext#@studenttpedu.onmicrosoft.com::3bcbdb8f-0533-44ff-8980-517fe16ef755" providerId="AD" clId="Web-{1A677271-6C5E-4897-B1EB-6B1CA4EB9D6B}" dt="2023-10-18T02:44:41.474" v="153" actId="20577"/>
        <pc:sldMkLst>
          <pc:docMk/>
          <pc:sldMk cId="2431763394" sldId="344"/>
        </pc:sldMkLst>
        <pc:spChg chg="mod">
          <ac:chgData name="GOH BOON HENG" userId="S::8855052q_polite.edu.sg#ext#@studenttpedu.onmicrosoft.com::3bcbdb8f-0533-44ff-8980-517fe16ef755" providerId="AD" clId="Web-{1A677271-6C5E-4897-B1EB-6B1CA4EB9D6B}" dt="2023-10-18T02:44:41.474" v="153" actId="20577"/>
          <ac:spMkLst>
            <pc:docMk/>
            <pc:sldMk cId="2431763394" sldId="344"/>
            <ac:spMk id="765" creationId="{00000000-0000-0000-0000-000000000000}"/>
          </ac:spMkLst>
        </pc:spChg>
      </pc:sldChg>
      <pc:sldChg chg="delSp modSp new">
        <pc:chgData name="GOH BOON HENG" userId="S::8855052q_polite.edu.sg#ext#@studenttpedu.onmicrosoft.com::3bcbdb8f-0533-44ff-8980-517fe16ef755" providerId="AD" clId="Web-{1A677271-6C5E-4897-B1EB-6B1CA4EB9D6B}" dt="2023-10-18T04:11:06.305" v="290" actId="20577"/>
        <pc:sldMkLst>
          <pc:docMk/>
          <pc:sldMk cId="558146783" sldId="346"/>
        </pc:sldMkLst>
        <pc:spChg chg="mod">
          <ac:chgData name="GOH BOON HENG" userId="S::8855052q_polite.edu.sg#ext#@studenttpedu.onmicrosoft.com::3bcbdb8f-0533-44ff-8980-517fe16ef755" providerId="AD" clId="Web-{1A677271-6C5E-4897-B1EB-6B1CA4EB9D6B}" dt="2023-10-18T03:33:27.854" v="211" actId="20577"/>
          <ac:spMkLst>
            <pc:docMk/>
            <pc:sldMk cId="558146783" sldId="346"/>
            <ac:spMk id="2" creationId="{719FA98F-21BA-0BEA-4A5D-8325C901114D}"/>
          </ac:spMkLst>
        </pc:spChg>
        <pc:spChg chg="del">
          <ac:chgData name="GOH BOON HENG" userId="S::8855052q_polite.edu.sg#ext#@studenttpedu.onmicrosoft.com::3bcbdb8f-0533-44ff-8980-517fe16ef755" providerId="AD" clId="Web-{1A677271-6C5E-4897-B1EB-6B1CA4EB9D6B}" dt="2023-10-18T03:32:14.148" v="195"/>
          <ac:spMkLst>
            <pc:docMk/>
            <pc:sldMk cId="558146783" sldId="346"/>
            <ac:spMk id="3" creationId="{7848EAF0-1887-8D06-1C5D-2DAD06A44607}"/>
          </ac:spMkLst>
        </pc:spChg>
        <pc:spChg chg="mod">
          <ac:chgData name="GOH BOON HENG" userId="S::8855052q_polite.edu.sg#ext#@studenttpedu.onmicrosoft.com::3bcbdb8f-0533-44ff-8980-517fe16ef755" providerId="AD" clId="Web-{1A677271-6C5E-4897-B1EB-6B1CA4EB9D6B}" dt="2023-10-18T04:11:06.305" v="290" actId="20577"/>
          <ac:spMkLst>
            <pc:docMk/>
            <pc:sldMk cId="558146783" sldId="346"/>
            <ac:spMk id="3" creationId="{7A1F662A-91B7-4BBD-FE2E-2279269361AB}"/>
          </ac:spMkLst>
        </pc:spChg>
        <pc:spChg chg="del">
          <ac:chgData name="GOH BOON HENG" userId="S::8855052q_polite.edu.sg#ext#@studenttpedu.onmicrosoft.com::3bcbdb8f-0533-44ff-8980-517fe16ef755" providerId="AD" clId="Web-{1A677271-6C5E-4897-B1EB-6B1CA4EB9D6B}" dt="2023-10-18T03:31:54.413" v="181"/>
          <ac:spMkLst>
            <pc:docMk/>
            <pc:sldMk cId="558146783" sldId="346"/>
            <ac:spMk id="4" creationId="{36B2AE09-50B1-3B01-7F15-0AF3C8F3A912}"/>
          </ac:spMkLst>
        </pc:spChg>
        <pc:spChg chg="del">
          <ac:chgData name="GOH BOON HENG" userId="S::8855052q_polite.edu.sg#ext#@studenttpedu.onmicrosoft.com::3bcbdb8f-0533-44ff-8980-517fe16ef755" providerId="AD" clId="Web-{1A677271-6C5E-4897-B1EB-6B1CA4EB9D6B}" dt="2023-10-18T03:31:54.413" v="180"/>
          <ac:spMkLst>
            <pc:docMk/>
            <pc:sldMk cId="558146783" sldId="346"/>
            <ac:spMk id="5" creationId="{F6E82F0D-486D-0E87-6322-F7D68FF6114A}"/>
          </ac:spMkLst>
        </pc:spChg>
        <pc:spChg chg="del">
          <ac:chgData name="GOH BOON HENG" userId="S::8855052q_polite.edu.sg#ext#@studenttpedu.onmicrosoft.com::3bcbdb8f-0533-44ff-8980-517fe16ef755" providerId="AD" clId="Web-{1A677271-6C5E-4897-B1EB-6B1CA4EB9D6B}" dt="2023-10-18T03:31:54.413" v="179"/>
          <ac:spMkLst>
            <pc:docMk/>
            <pc:sldMk cId="558146783" sldId="346"/>
            <ac:spMk id="6" creationId="{D4FDD526-375D-E8DA-B276-6DEC4A6B2E4E}"/>
          </ac:spMkLst>
        </pc:spChg>
        <pc:spChg chg="del">
          <ac:chgData name="GOH BOON HENG" userId="S::8855052q_polite.edu.sg#ext#@studenttpedu.onmicrosoft.com::3bcbdb8f-0533-44ff-8980-517fe16ef755" providerId="AD" clId="Web-{1A677271-6C5E-4897-B1EB-6B1CA4EB9D6B}" dt="2023-10-18T03:31:54.413" v="178"/>
          <ac:spMkLst>
            <pc:docMk/>
            <pc:sldMk cId="558146783" sldId="346"/>
            <ac:spMk id="7" creationId="{3F8DDDF7-7DD7-1126-C25A-06BD64603A2F}"/>
          </ac:spMkLst>
        </pc:spChg>
        <pc:spChg chg="del">
          <ac:chgData name="GOH BOON HENG" userId="S::8855052q_polite.edu.sg#ext#@studenttpedu.onmicrosoft.com::3bcbdb8f-0533-44ff-8980-517fe16ef755" providerId="AD" clId="Web-{1A677271-6C5E-4897-B1EB-6B1CA4EB9D6B}" dt="2023-10-18T03:31:51.398" v="177"/>
          <ac:spMkLst>
            <pc:docMk/>
            <pc:sldMk cId="558146783" sldId="346"/>
            <ac:spMk id="8" creationId="{D8B6013D-26DB-288E-A4E7-54B835D81CEB}"/>
          </ac:spMkLst>
        </pc:spChg>
      </pc:sldChg>
    </pc:docChg>
  </pc:docChgLst>
  <pc:docChgLst>
    <pc:chgData name="EVELYN TAN-ROGERS" userId="S::5756388c_polite.edu.sg#ext#@studenttpedu.onmicrosoft.com::097c8537-1574-4b9d-bc96-af28cf4a2898" providerId="AD" clId="Web-{86CF5407-BA56-4F9C-B093-33BD61A515F9}"/>
    <pc:docChg chg="addSld delSld modSld sldOrd">
      <pc:chgData name="EVELYN TAN-ROGERS" userId="S::5756388c_polite.edu.sg#ext#@studenttpedu.onmicrosoft.com::097c8537-1574-4b9d-bc96-af28cf4a2898" providerId="AD" clId="Web-{86CF5407-BA56-4F9C-B093-33BD61A515F9}" dt="2023-10-18T07:43:07.459" v="456"/>
      <pc:docMkLst>
        <pc:docMk/>
      </pc:docMkLst>
      <pc:sldChg chg="delCm">
        <pc:chgData name="EVELYN TAN-ROGERS" userId="S::5756388c_polite.edu.sg#ext#@studenttpedu.onmicrosoft.com::097c8537-1574-4b9d-bc96-af28cf4a2898" providerId="AD" clId="Web-{86CF5407-BA56-4F9C-B093-33BD61A515F9}" dt="2023-10-18T07:42:15.239" v="451"/>
        <pc:sldMkLst>
          <pc:docMk/>
          <pc:sldMk cId="0" sldId="261"/>
        </pc:sldMkLst>
        <pc:extLst>
          <p:ext xmlns:p="http://schemas.openxmlformats.org/presentationml/2006/main" uri="{D6D511B9-2390-475A-947B-AFAB55BFBCF1}">
            <pc226:cmChg xmlns:pc226="http://schemas.microsoft.com/office/powerpoint/2022/06/main/command" chg="del">
              <pc226:chgData name="EVELYN TAN-ROGERS" userId="S::5756388c_polite.edu.sg#ext#@studenttpedu.onmicrosoft.com::097c8537-1574-4b9d-bc96-af28cf4a2898" providerId="AD" clId="Web-{86CF5407-BA56-4F9C-B093-33BD61A515F9}" dt="2023-10-18T07:42:15.239" v="451"/>
              <pc2:cmMkLst xmlns:pc2="http://schemas.microsoft.com/office/powerpoint/2019/9/main/command">
                <pc:docMk/>
                <pc:sldMk cId="0" sldId="261"/>
                <pc2:cmMk id="{F27FC360-C63B-477E-B488-87BB42E531C4}"/>
              </pc2:cmMkLst>
            </pc226:cmChg>
          </p:ext>
        </pc:extLst>
      </pc:sldChg>
      <pc:sldChg chg="delCm">
        <pc:chgData name="EVELYN TAN-ROGERS" userId="S::5756388c_polite.edu.sg#ext#@studenttpedu.onmicrosoft.com::097c8537-1574-4b9d-bc96-af28cf4a2898" providerId="AD" clId="Web-{86CF5407-BA56-4F9C-B093-33BD61A515F9}" dt="2023-10-18T07:42:55.130" v="455"/>
        <pc:sldMkLst>
          <pc:docMk/>
          <pc:sldMk cId="2434751423" sldId="306"/>
        </pc:sldMkLst>
        <pc:extLst>
          <p:ext xmlns:p="http://schemas.openxmlformats.org/presentationml/2006/main" uri="{D6D511B9-2390-475A-947B-AFAB55BFBCF1}">
            <pc226:cmChg xmlns:pc226="http://schemas.microsoft.com/office/powerpoint/2022/06/main/command" chg="del">
              <pc226:chgData name="EVELYN TAN-ROGERS" userId="S::5756388c_polite.edu.sg#ext#@studenttpedu.onmicrosoft.com::097c8537-1574-4b9d-bc96-af28cf4a2898" providerId="AD" clId="Web-{86CF5407-BA56-4F9C-B093-33BD61A515F9}" dt="2023-10-18T07:42:55.130" v="455"/>
              <pc2:cmMkLst xmlns:pc2="http://schemas.microsoft.com/office/powerpoint/2019/9/main/command">
                <pc:docMk/>
                <pc:sldMk cId="2434751423" sldId="306"/>
                <pc2:cmMk id="{D3C58CCD-13E5-4C85-9E40-CD14D9821F82}"/>
              </pc2:cmMkLst>
            </pc226:cmChg>
          </p:ext>
        </pc:extLst>
      </pc:sldChg>
      <pc:sldChg chg="addSp modSp">
        <pc:chgData name="EVELYN TAN-ROGERS" userId="S::5756388c_polite.edu.sg#ext#@studenttpedu.onmicrosoft.com::097c8537-1574-4b9d-bc96-af28cf4a2898" providerId="AD" clId="Web-{86CF5407-BA56-4F9C-B093-33BD61A515F9}" dt="2023-10-18T06:30:14.623" v="392" actId="14100"/>
        <pc:sldMkLst>
          <pc:docMk/>
          <pc:sldMk cId="1414459466" sldId="307"/>
        </pc:sldMkLst>
        <pc:spChg chg="add mod">
          <ac:chgData name="EVELYN TAN-ROGERS" userId="S::5756388c_polite.edu.sg#ext#@studenttpedu.onmicrosoft.com::097c8537-1574-4b9d-bc96-af28cf4a2898" providerId="AD" clId="Web-{86CF5407-BA56-4F9C-B093-33BD61A515F9}" dt="2023-10-18T06:30:14.623" v="392" actId="14100"/>
          <ac:spMkLst>
            <pc:docMk/>
            <pc:sldMk cId="1414459466" sldId="307"/>
            <ac:spMk id="2" creationId="{B23019B2-7BC2-1090-39B8-32D987D9A7E6}"/>
          </ac:spMkLst>
        </pc:spChg>
      </pc:sldChg>
      <pc:sldChg chg="addSp modSp">
        <pc:chgData name="EVELYN TAN-ROGERS" userId="S::5756388c_polite.edu.sg#ext#@studenttpedu.onmicrosoft.com::097c8537-1574-4b9d-bc96-af28cf4a2898" providerId="AD" clId="Web-{86CF5407-BA56-4F9C-B093-33BD61A515F9}" dt="2023-10-18T06:30:59.921" v="429" actId="20577"/>
        <pc:sldMkLst>
          <pc:docMk/>
          <pc:sldMk cId="2720282852" sldId="308"/>
        </pc:sldMkLst>
        <pc:spChg chg="add mod">
          <ac:chgData name="EVELYN TAN-ROGERS" userId="S::5756388c_polite.edu.sg#ext#@studenttpedu.onmicrosoft.com::097c8537-1574-4b9d-bc96-af28cf4a2898" providerId="AD" clId="Web-{86CF5407-BA56-4F9C-B093-33BD61A515F9}" dt="2023-10-18T06:30:59.921" v="429" actId="20577"/>
          <ac:spMkLst>
            <pc:docMk/>
            <pc:sldMk cId="2720282852" sldId="308"/>
            <ac:spMk id="9" creationId="{07E82C5B-2664-C3D5-6B71-790825EFE12A}"/>
          </ac:spMkLst>
        </pc:spChg>
      </pc:sldChg>
      <pc:sldChg chg="addSp modSp">
        <pc:chgData name="EVELYN TAN-ROGERS" userId="S::5756388c_polite.edu.sg#ext#@studenttpedu.onmicrosoft.com::097c8537-1574-4b9d-bc96-af28cf4a2898" providerId="AD" clId="Web-{86CF5407-BA56-4F9C-B093-33BD61A515F9}" dt="2023-10-18T06:32:19.860" v="444" actId="20577"/>
        <pc:sldMkLst>
          <pc:docMk/>
          <pc:sldMk cId="4014179511" sldId="309"/>
        </pc:sldMkLst>
        <pc:spChg chg="add mod">
          <ac:chgData name="EVELYN TAN-ROGERS" userId="S::5756388c_polite.edu.sg#ext#@studenttpedu.onmicrosoft.com::097c8537-1574-4b9d-bc96-af28cf4a2898" providerId="AD" clId="Web-{86CF5407-BA56-4F9C-B093-33BD61A515F9}" dt="2023-10-18T06:32:19.860" v="444" actId="20577"/>
          <ac:spMkLst>
            <pc:docMk/>
            <pc:sldMk cId="4014179511" sldId="309"/>
            <ac:spMk id="2" creationId="{1719BE08-0389-5AE2-0480-447715378843}"/>
          </ac:spMkLst>
        </pc:spChg>
      </pc:sldChg>
      <pc:sldChg chg="modSp">
        <pc:chgData name="EVELYN TAN-ROGERS" userId="S::5756388c_polite.edu.sg#ext#@studenttpedu.onmicrosoft.com::097c8537-1574-4b9d-bc96-af28cf4a2898" providerId="AD" clId="Web-{86CF5407-BA56-4F9C-B093-33BD61A515F9}" dt="2023-10-18T00:50:42.863" v="7" actId="1076"/>
        <pc:sldMkLst>
          <pc:docMk/>
          <pc:sldMk cId="3984106225" sldId="311"/>
        </pc:sldMkLst>
        <pc:picChg chg="mod">
          <ac:chgData name="EVELYN TAN-ROGERS" userId="S::5756388c_polite.edu.sg#ext#@studenttpedu.onmicrosoft.com::097c8537-1574-4b9d-bc96-af28cf4a2898" providerId="AD" clId="Web-{86CF5407-BA56-4F9C-B093-33BD61A515F9}" dt="2023-10-18T00:50:42.863" v="7" actId="1076"/>
          <ac:picMkLst>
            <pc:docMk/>
            <pc:sldMk cId="3984106225" sldId="311"/>
            <ac:picMk id="8" creationId="{E84924AE-8C64-9E9B-C520-A65198C578DE}"/>
          </ac:picMkLst>
        </pc:picChg>
      </pc:sldChg>
      <pc:sldChg chg="modSp">
        <pc:chgData name="EVELYN TAN-ROGERS" userId="S::5756388c_polite.edu.sg#ext#@studenttpedu.onmicrosoft.com::097c8537-1574-4b9d-bc96-af28cf4a2898" providerId="AD" clId="Web-{86CF5407-BA56-4F9C-B093-33BD61A515F9}" dt="2023-10-18T02:24:38.855" v="202" actId="20577"/>
        <pc:sldMkLst>
          <pc:docMk/>
          <pc:sldMk cId="3948671450" sldId="315"/>
        </pc:sldMkLst>
        <pc:spChg chg="mod">
          <ac:chgData name="EVELYN TAN-ROGERS" userId="S::5756388c_polite.edu.sg#ext#@studenttpedu.onmicrosoft.com::097c8537-1574-4b9d-bc96-af28cf4a2898" providerId="AD" clId="Web-{86CF5407-BA56-4F9C-B093-33BD61A515F9}" dt="2023-10-18T02:24:38.855" v="202" actId="20577"/>
          <ac:spMkLst>
            <pc:docMk/>
            <pc:sldMk cId="3948671450" sldId="315"/>
            <ac:spMk id="2" creationId="{0F1EB9C3-4537-EEEB-DB74-3A7A76986AE0}"/>
          </ac:spMkLst>
        </pc:spChg>
      </pc:sldChg>
      <pc:sldChg chg="del">
        <pc:chgData name="EVELYN TAN-ROGERS" userId="S::5756388c_polite.edu.sg#ext#@studenttpedu.onmicrosoft.com::097c8537-1574-4b9d-bc96-af28cf4a2898" providerId="AD" clId="Web-{86CF5407-BA56-4F9C-B093-33BD61A515F9}" dt="2023-10-18T02:21:42.677" v="200"/>
        <pc:sldMkLst>
          <pc:docMk/>
          <pc:sldMk cId="2001012575" sldId="317"/>
        </pc:sldMkLst>
      </pc:sldChg>
      <pc:sldChg chg="addSp delSp modSp">
        <pc:chgData name="EVELYN TAN-ROGERS" userId="S::5756388c_polite.edu.sg#ext#@studenttpedu.onmicrosoft.com::097c8537-1574-4b9d-bc96-af28cf4a2898" providerId="AD" clId="Web-{86CF5407-BA56-4F9C-B093-33BD61A515F9}" dt="2023-10-18T02:10:08.451" v="146" actId="1076"/>
        <pc:sldMkLst>
          <pc:docMk/>
          <pc:sldMk cId="1813318383" sldId="318"/>
        </pc:sldMkLst>
        <pc:spChg chg="mod ord">
          <ac:chgData name="EVELYN TAN-ROGERS" userId="S::5756388c_polite.edu.sg#ext#@studenttpedu.onmicrosoft.com::097c8537-1574-4b9d-bc96-af28cf4a2898" providerId="AD" clId="Web-{86CF5407-BA56-4F9C-B093-33BD61A515F9}" dt="2023-10-18T02:06:23.210" v="86"/>
          <ac:spMkLst>
            <pc:docMk/>
            <pc:sldMk cId="1813318383" sldId="318"/>
            <ac:spMk id="2" creationId="{B51DDC83-2ABC-657F-5F8B-BFBD434D8C72}"/>
          </ac:spMkLst>
        </pc:spChg>
        <pc:spChg chg="add del mod">
          <ac:chgData name="EVELYN TAN-ROGERS" userId="S::5756388c_polite.edu.sg#ext#@studenttpedu.onmicrosoft.com::097c8537-1574-4b9d-bc96-af28cf4a2898" providerId="AD" clId="Web-{86CF5407-BA56-4F9C-B093-33BD61A515F9}" dt="2023-10-18T02:06:16.741" v="85"/>
          <ac:spMkLst>
            <pc:docMk/>
            <pc:sldMk cId="1813318383" sldId="318"/>
            <ac:spMk id="3" creationId="{3DA4FC08-2C04-DC55-A18B-79731A440EEC}"/>
          </ac:spMkLst>
        </pc:spChg>
        <pc:spChg chg="add mod ord">
          <ac:chgData name="EVELYN TAN-ROGERS" userId="S::5756388c_polite.edu.sg#ext#@studenttpedu.onmicrosoft.com::097c8537-1574-4b9d-bc96-af28cf4a2898" providerId="AD" clId="Web-{86CF5407-BA56-4F9C-B093-33BD61A515F9}" dt="2023-10-18T02:09:10.309" v="130" actId="20577"/>
          <ac:spMkLst>
            <pc:docMk/>
            <pc:sldMk cId="1813318383" sldId="318"/>
            <ac:spMk id="4" creationId="{3EFB3537-0A57-6B26-1C49-4C9E65254878}"/>
          </ac:spMkLst>
        </pc:spChg>
        <pc:spChg chg="add mod">
          <ac:chgData name="EVELYN TAN-ROGERS" userId="S::5756388c_polite.edu.sg#ext#@studenttpedu.onmicrosoft.com::097c8537-1574-4b9d-bc96-af28cf4a2898" providerId="AD" clId="Web-{86CF5407-BA56-4F9C-B093-33BD61A515F9}" dt="2023-10-18T02:09:59.482" v="145" actId="20577"/>
          <ac:spMkLst>
            <pc:docMk/>
            <pc:sldMk cId="1813318383" sldId="318"/>
            <ac:spMk id="5" creationId="{F40F6327-8F34-4301-CB1E-F22794CD339F}"/>
          </ac:spMkLst>
        </pc:spChg>
        <pc:picChg chg="mod ord">
          <ac:chgData name="EVELYN TAN-ROGERS" userId="S::5756388c_polite.edu.sg#ext#@studenttpedu.onmicrosoft.com::097c8537-1574-4b9d-bc96-af28cf4a2898" providerId="AD" clId="Web-{86CF5407-BA56-4F9C-B093-33BD61A515F9}" dt="2023-10-18T02:10:08.451" v="146" actId="1076"/>
          <ac:picMkLst>
            <pc:docMk/>
            <pc:sldMk cId="1813318383" sldId="318"/>
            <ac:picMk id="7" creationId="{EBAA511D-BEDE-27E1-84E6-FF8AD8D29E9F}"/>
          </ac:picMkLst>
        </pc:picChg>
      </pc:sldChg>
      <pc:sldChg chg="modSp">
        <pc:chgData name="EVELYN TAN-ROGERS" userId="S::5756388c_polite.edu.sg#ext#@studenttpedu.onmicrosoft.com::097c8537-1574-4b9d-bc96-af28cf4a2898" providerId="AD" clId="Web-{86CF5407-BA56-4F9C-B093-33BD61A515F9}" dt="2023-10-18T06:22:12.801" v="296" actId="20577"/>
        <pc:sldMkLst>
          <pc:docMk/>
          <pc:sldMk cId="842933869" sldId="320"/>
        </pc:sldMkLst>
        <pc:spChg chg="mod">
          <ac:chgData name="EVELYN TAN-ROGERS" userId="S::5756388c_polite.edu.sg#ext#@studenttpedu.onmicrosoft.com::097c8537-1574-4b9d-bc96-af28cf4a2898" providerId="AD" clId="Web-{86CF5407-BA56-4F9C-B093-33BD61A515F9}" dt="2023-10-18T06:22:12.801" v="296" actId="20577"/>
          <ac:spMkLst>
            <pc:docMk/>
            <pc:sldMk cId="842933869" sldId="320"/>
            <ac:spMk id="2" creationId="{B51DDC83-2ABC-657F-5F8B-BFBD434D8C72}"/>
          </ac:spMkLst>
        </pc:spChg>
      </pc:sldChg>
      <pc:sldChg chg="delCm modCm">
        <pc:chgData name="EVELYN TAN-ROGERS" userId="S::5756388c_polite.edu.sg#ext#@studenttpedu.onmicrosoft.com::097c8537-1574-4b9d-bc96-af28cf4a2898" providerId="AD" clId="Web-{86CF5407-BA56-4F9C-B093-33BD61A515F9}" dt="2023-10-18T07:41:41.456" v="449"/>
        <pc:sldMkLst>
          <pc:docMk/>
          <pc:sldMk cId="2612639337" sldId="322"/>
        </pc:sldMkLst>
        <pc:extLst>
          <p:ext xmlns:p="http://schemas.openxmlformats.org/presentationml/2006/main" uri="{D6D511B9-2390-475A-947B-AFAB55BFBCF1}">
            <pc226:cmChg xmlns:pc226="http://schemas.microsoft.com/office/powerpoint/2022/06/main/command" chg="del mod">
              <pc226:chgData name="EVELYN TAN-ROGERS" userId="S::5756388c_polite.edu.sg#ext#@studenttpedu.onmicrosoft.com::097c8537-1574-4b9d-bc96-af28cf4a2898" providerId="AD" clId="Web-{86CF5407-BA56-4F9C-B093-33BD61A515F9}" dt="2023-10-18T07:41:41.456" v="449"/>
              <pc2:cmMkLst xmlns:pc2="http://schemas.microsoft.com/office/powerpoint/2019/9/main/command">
                <pc:docMk/>
                <pc:sldMk cId="2612639337" sldId="322"/>
                <pc2:cmMk id="{FA9991D8-B5D9-42F8-A79C-1BBA0BCBF557}"/>
              </pc2:cmMkLst>
            </pc226:cmChg>
          </p:ext>
        </pc:extLst>
      </pc:sldChg>
      <pc:sldChg chg="delCm modCm">
        <pc:chgData name="EVELYN TAN-ROGERS" userId="S::5756388c_polite.edu.sg#ext#@studenttpedu.onmicrosoft.com::097c8537-1574-4b9d-bc96-af28cf4a2898" providerId="AD" clId="Web-{86CF5407-BA56-4F9C-B093-33BD61A515F9}" dt="2023-10-18T07:42:25.458" v="452"/>
        <pc:sldMkLst>
          <pc:docMk/>
          <pc:sldMk cId="1859921034" sldId="323"/>
        </pc:sldMkLst>
        <pc:extLst>
          <p:ext xmlns:p="http://schemas.openxmlformats.org/presentationml/2006/main" uri="{D6D511B9-2390-475A-947B-AFAB55BFBCF1}">
            <pc226:cmChg xmlns:pc226="http://schemas.microsoft.com/office/powerpoint/2022/06/main/command" chg="del">
              <pc226:chgData name="EVELYN TAN-ROGERS" userId="S::5756388c_polite.edu.sg#ext#@studenttpedu.onmicrosoft.com::097c8537-1574-4b9d-bc96-af28cf4a2898" providerId="AD" clId="Web-{86CF5407-BA56-4F9C-B093-33BD61A515F9}" dt="2023-10-18T07:42:25.458" v="452"/>
              <pc2:cmMkLst xmlns:pc2="http://schemas.microsoft.com/office/powerpoint/2019/9/main/command">
                <pc:docMk/>
                <pc:sldMk cId="1859921034" sldId="323"/>
                <pc2:cmMk id="{060389ED-2847-464B-B100-9B9807FA6F29}"/>
              </pc2:cmMkLst>
              <pc226:cmRplyChg chg="add">
                <pc226:chgData name="EVELYN TAN-ROGERS" userId="S::5756388c_polite.edu.sg#ext#@studenttpedu.onmicrosoft.com::097c8537-1574-4b9d-bc96-af28cf4a2898" providerId="AD" clId="Web-{86CF5407-BA56-4F9C-B093-33BD61A515F9}" dt="2023-10-18T00:48:07.735" v="0"/>
                <pc2:cmRplyMkLst xmlns:pc2="http://schemas.microsoft.com/office/powerpoint/2019/9/main/command">
                  <pc:docMk/>
                  <pc:sldMk cId="1859921034" sldId="323"/>
                  <pc2:cmMk id="{060389ED-2847-464B-B100-9B9807FA6F29}"/>
                  <pc2:cmRplyMk id="{838D7B08-0781-444A-A801-558406F3D73F}"/>
                </pc2:cmRplyMkLst>
              </pc226:cmRplyChg>
            </pc226:cmChg>
          </p:ext>
        </pc:extLst>
      </pc:sldChg>
      <pc:sldChg chg="addSp delSp modSp delCm modCm">
        <pc:chgData name="EVELYN TAN-ROGERS" userId="S::5756388c_polite.edu.sg#ext#@studenttpedu.onmicrosoft.com::097c8537-1574-4b9d-bc96-af28cf4a2898" providerId="AD" clId="Web-{86CF5407-BA56-4F9C-B093-33BD61A515F9}" dt="2023-10-18T07:43:07.459" v="456"/>
        <pc:sldMkLst>
          <pc:docMk/>
          <pc:sldMk cId="3791928799" sldId="324"/>
        </pc:sldMkLst>
        <pc:spChg chg="add del mod">
          <ac:chgData name="EVELYN TAN-ROGERS" userId="S::5756388c_polite.edu.sg#ext#@studenttpedu.onmicrosoft.com::097c8537-1574-4b9d-bc96-af28cf4a2898" providerId="AD" clId="Web-{86CF5407-BA56-4F9C-B093-33BD61A515F9}" dt="2023-10-18T00:53:09.522" v="38"/>
          <ac:spMkLst>
            <pc:docMk/>
            <pc:sldMk cId="3791928799" sldId="324"/>
            <ac:spMk id="4" creationId="{1773A40B-AF48-ACFD-7A53-2E14252D6A9E}"/>
          </ac:spMkLst>
        </pc:spChg>
        <pc:spChg chg="add del mod">
          <ac:chgData name="EVELYN TAN-ROGERS" userId="S::5756388c_polite.edu.sg#ext#@studenttpedu.onmicrosoft.com::097c8537-1574-4b9d-bc96-af28cf4a2898" providerId="AD" clId="Web-{86CF5407-BA56-4F9C-B093-33BD61A515F9}" dt="2023-10-18T00:53:09.522" v="37"/>
          <ac:spMkLst>
            <pc:docMk/>
            <pc:sldMk cId="3791928799" sldId="324"/>
            <ac:spMk id="6" creationId="{2AF8D775-CAA8-417B-3421-E551795470F6}"/>
          </ac:spMkLst>
        </pc:spChg>
        <pc:spChg chg="del">
          <ac:chgData name="EVELYN TAN-ROGERS" userId="S::5756388c_polite.edu.sg#ext#@studenttpedu.onmicrosoft.com::097c8537-1574-4b9d-bc96-af28cf4a2898" providerId="AD" clId="Web-{86CF5407-BA56-4F9C-B093-33BD61A515F9}" dt="2023-10-18T00:53:07.147" v="36"/>
          <ac:spMkLst>
            <pc:docMk/>
            <pc:sldMk cId="3791928799" sldId="324"/>
            <ac:spMk id="235" creationId="{00000000-0000-0000-0000-000000000000}"/>
          </ac:spMkLst>
        </pc:spChg>
        <pc:spChg chg="del">
          <ac:chgData name="EVELYN TAN-ROGERS" userId="S::5756388c_polite.edu.sg#ext#@studenttpedu.onmicrosoft.com::097c8537-1574-4b9d-bc96-af28cf4a2898" providerId="AD" clId="Web-{86CF5407-BA56-4F9C-B093-33BD61A515F9}" dt="2023-10-18T00:53:04.413" v="35"/>
          <ac:spMkLst>
            <pc:docMk/>
            <pc:sldMk cId="3791928799" sldId="324"/>
            <ac:spMk id="236" creationId="{00000000-0000-0000-0000-000000000000}"/>
          </ac:spMkLst>
        </pc:spChg>
        <pc:spChg chg="del">
          <ac:chgData name="EVELYN TAN-ROGERS" userId="S::5756388c_polite.edu.sg#ext#@studenttpedu.onmicrosoft.com::097c8537-1574-4b9d-bc96-af28cf4a2898" providerId="AD" clId="Web-{86CF5407-BA56-4F9C-B093-33BD61A515F9}" dt="2023-10-18T00:53:09.522" v="40"/>
          <ac:spMkLst>
            <pc:docMk/>
            <pc:sldMk cId="3791928799" sldId="324"/>
            <ac:spMk id="241" creationId="{00000000-0000-0000-0000-000000000000}"/>
          </ac:spMkLst>
        </pc:spChg>
        <pc:picChg chg="del">
          <ac:chgData name="EVELYN TAN-ROGERS" userId="S::5756388c_polite.edu.sg#ext#@studenttpedu.onmicrosoft.com::097c8537-1574-4b9d-bc96-af28cf4a2898" providerId="AD" clId="Web-{86CF5407-BA56-4F9C-B093-33BD61A515F9}" dt="2023-10-18T00:53:09.522" v="39"/>
          <ac:picMkLst>
            <pc:docMk/>
            <pc:sldMk cId="3791928799" sldId="324"/>
            <ac:picMk id="2" creationId="{1F40EEC0-B7B6-DFCA-B4EE-43E185931314}"/>
          </ac:picMkLst>
        </pc:picChg>
        <pc:picChg chg="add mod">
          <ac:chgData name="EVELYN TAN-ROGERS" userId="S::5756388c_polite.edu.sg#ext#@studenttpedu.onmicrosoft.com::097c8537-1574-4b9d-bc96-af28cf4a2898" providerId="AD" clId="Web-{86CF5407-BA56-4F9C-B093-33BD61A515F9}" dt="2023-10-18T00:53:14.319" v="42" actId="1076"/>
          <ac:picMkLst>
            <pc:docMk/>
            <pc:sldMk cId="3791928799" sldId="324"/>
            <ac:picMk id="7" creationId="{CC3A2C6A-6C8A-2668-CCE8-073FC2B9EAA0}"/>
          </ac:picMkLst>
        </pc:picChg>
        <pc:extLst>
          <p:ext xmlns:p="http://schemas.openxmlformats.org/presentationml/2006/main" uri="{D6D511B9-2390-475A-947B-AFAB55BFBCF1}">
            <pc226:cmChg xmlns:pc226="http://schemas.microsoft.com/office/powerpoint/2022/06/main/command" chg="del">
              <pc226:chgData name="EVELYN TAN-ROGERS" userId="S::5756388c_polite.edu.sg#ext#@studenttpedu.onmicrosoft.com::097c8537-1574-4b9d-bc96-af28cf4a2898" providerId="AD" clId="Web-{86CF5407-BA56-4F9C-B093-33BD61A515F9}" dt="2023-10-18T07:43:07.459" v="456"/>
              <pc2:cmMkLst xmlns:pc2="http://schemas.microsoft.com/office/powerpoint/2019/9/main/command">
                <pc:docMk/>
                <pc:sldMk cId="3791928799" sldId="324"/>
                <pc2:cmMk id="{5E34199E-5C55-4C58-9E6B-D9982D94F6FB}"/>
              </pc2:cmMkLst>
              <pc226:cmRplyChg chg="add">
                <pc226:chgData name="EVELYN TAN-ROGERS" userId="S::5756388c_polite.edu.sg#ext#@studenttpedu.onmicrosoft.com::097c8537-1574-4b9d-bc96-af28cf4a2898" providerId="AD" clId="Web-{86CF5407-BA56-4F9C-B093-33BD61A515F9}" dt="2023-10-18T02:13:54.209" v="169"/>
                <pc2:cmRplyMkLst xmlns:pc2="http://schemas.microsoft.com/office/powerpoint/2019/9/main/command">
                  <pc:docMk/>
                  <pc:sldMk cId="3791928799" sldId="324"/>
                  <pc2:cmMk id="{5E34199E-5C55-4C58-9E6B-D9982D94F6FB}"/>
                  <pc2:cmRplyMk id="{9A7C4AB9-57BB-452B-89E0-E3C50C022AB9}"/>
                </pc2:cmRplyMkLst>
              </pc226:cmRplyChg>
            </pc226:cmChg>
          </p:ext>
        </pc:extLst>
      </pc:sldChg>
      <pc:sldChg chg="delCm">
        <pc:chgData name="EVELYN TAN-ROGERS" userId="S::5756388c_polite.edu.sg#ext#@studenttpedu.onmicrosoft.com::097c8537-1574-4b9d-bc96-af28cf4a2898" providerId="AD" clId="Web-{86CF5407-BA56-4F9C-B093-33BD61A515F9}" dt="2023-10-18T07:41:28.096" v="447"/>
        <pc:sldMkLst>
          <pc:docMk/>
          <pc:sldMk cId="760043448" sldId="326"/>
        </pc:sldMkLst>
        <pc:extLst>
          <p:ext xmlns:p="http://schemas.openxmlformats.org/presentationml/2006/main" uri="{D6D511B9-2390-475A-947B-AFAB55BFBCF1}">
            <pc226:cmChg xmlns:pc226="http://schemas.microsoft.com/office/powerpoint/2022/06/main/command" chg="del">
              <pc226:chgData name="EVELYN TAN-ROGERS" userId="S::5756388c_polite.edu.sg#ext#@studenttpedu.onmicrosoft.com::097c8537-1574-4b9d-bc96-af28cf4a2898" providerId="AD" clId="Web-{86CF5407-BA56-4F9C-B093-33BD61A515F9}" dt="2023-10-18T07:41:28.096" v="447"/>
              <pc2:cmMkLst xmlns:pc2="http://schemas.microsoft.com/office/powerpoint/2019/9/main/command">
                <pc:docMk/>
                <pc:sldMk cId="760043448" sldId="326"/>
                <pc2:cmMk id="{4922E5E0-4BEC-45D3-B935-E78721F276D1}"/>
              </pc2:cmMkLst>
            </pc226:cmChg>
          </p:ext>
        </pc:extLst>
      </pc:sldChg>
      <pc:sldChg chg="modSp">
        <pc:chgData name="EVELYN TAN-ROGERS" userId="S::5756388c_polite.edu.sg#ext#@studenttpedu.onmicrosoft.com::097c8537-1574-4b9d-bc96-af28cf4a2898" providerId="AD" clId="Web-{86CF5407-BA56-4F9C-B093-33BD61A515F9}" dt="2023-10-18T03:49:16.765" v="222" actId="20577"/>
        <pc:sldMkLst>
          <pc:docMk/>
          <pc:sldMk cId="583764531" sldId="328"/>
        </pc:sldMkLst>
        <pc:spChg chg="mod">
          <ac:chgData name="EVELYN TAN-ROGERS" userId="S::5756388c_polite.edu.sg#ext#@studenttpedu.onmicrosoft.com::097c8537-1574-4b9d-bc96-af28cf4a2898" providerId="AD" clId="Web-{86CF5407-BA56-4F9C-B093-33BD61A515F9}" dt="2023-10-18T03:49:16.765" v="222" actId="20577"/>
          <ac:spMkLst>
            <pc:docMk/>
            <pc:sldMk cId="583764531" sldId="328"/>
            <ac:spMk id="234" creationId="{00000000-0000-0000-0000-000000000000}"/>
          </ac:spMkLst>
        </pc:spChg>
      </pc:sldChg>
      <pc:sldChg chg="modSp delCm">
        <pc:chgData name="EVELYN TAN-ROGERS" userId="S::5756388c_polite.edu.sg#ext#@studenttpedu.onmicrosoft.com::097c8537-1574-4b9d-bc96-af28cf4a2898" providerId="AD" clId="Web-{86CF5407-BA56-4F9C-B093-33BD61A515F9}" dt="2023-10-18T07:42:46.490" v="454"/>
        <pc:sldMkLst>
          <pc:docMk/>
          <pc:sldMk cId="1750364298" sldId="329"/>
        </pc:sldMkLst>
        <pc:spChg chg="mod">
          <ac:chgData name="EVELYN TAN-ROGERS" userId="S::5756388c_polite.edu.sg#ext#@studenttpedu.onmicrosoft.com::097c8537-1574-4b9d-bc96-af28cf4a2898" providerId="AD" clId="Web-{86CF5407-BA56-4F9C-B093-33BD61A515F9}" dt="2023-10-18T06:28:48.778" v="351" actId="20577"/>
          <ac:spMkLst>
            <pc:docMk/>
            <pc:sldMk cId="1750364298" sldId="329"/>
            <ac:spMk id="234" creationId="{00000000-0000-0000-0000-000000000000}"/>
          </ac:spMkLst>
        </pc:spChg>
        <pc:extLst>
          <p:ext xmlns:p="http://schemas.openxmlformats.org/presentationml/2006/main" uri="{D6D511B9-2390-475A-947B-AFAB55BFBCF1}">
            <pc226:cmChg xmlns:pc226="http://schemas.microsoft.com/office/powerpoint/2022/06/main/command" chg="del">
              <pc226:chgData name="EVELYN TAN-ROGERS" userId="S::5756388c_polite.edu.sg#ext#@studenttpedu.onmicrosoft.com::097c8537-1574-4b9d-bc96-af28cf4a2898" providerId="AD" clId="Web-{86CF5407-BA56-4F9C-B093-33BD61A515F9}" dt="2023-10-18T07:42:46.490" v="454"/>
              <pc2:cmMkLst xmlns:pc2="http://schemas.microsoft.com/office/powerpoint/2019/9/main/command">
                <pc:docMk/>
                <pc:sldMk cId="1750364298" sldId="329"/>
                <pc2:cmMk id="{1FB48F8A-9CE3-4CD7-AAD3-C12D23923BBF}"/>
              </pc2:cmMkLst>
            </pc226:cmChg>
          </p:ext>
        </pc:extLst>
      </pc:sldChg>
      <pc:sldChg chg="modSp">
        <pc:chgData name="EVELYN TAN-ROGERS" userId="S::5756388c_polite.edu.sg#ext#@studenttpedu.onmicrosoft.com::097c8537-1574-4b9d-bc96-af28cf4a2898" providerId="AD" clId="Web-{86CF5407-BA56-4F9C-B093-33BD61A515F9}" dt="2023-10-18T06:28:42.121" v="350" actId="20577"/>
        <pc:sldMkLst>
          <pc:docMk/>
          <pc:sldMk cId="955820684" sldId="330"/>
        </pc:sldMkLst>
        <pc:spChg chg="mod">
          <ac:chgData name="EVELYN TAN-ROGERS" userId="S::5756388c_polite.edu.sg#ext#@studenttpedu.onmicrosoft.com::097c8537-1574-4b9d-bc96-af28cf4a2898" providerId="AD" clId="Web-{86CF5407-BA56-4F9C-B093-33BD61A515F9}" dt="2023-10-18T06:28:42.121" v="350" actId="20577"/>
          <ac:spMkLst>
            <pc:docMk/>
            <pc:sldMk cId="955820684" sldId="330"/>
            <ac:spMk id="234" creationId="{00000000-0000-0000-0000-000000000000}"/>
          </ac:spMkLst>
        </pc:spChg>
        <pc:picChg chg="mod">
          <ac:chgData name="EVELYN TAN-ROGERS" userId="S::5756388c_polite.edu.sg#ext#@studenttpedu.onmicrosoft.com::097c8537-1574-4b9d-bc96-af28cf4a2898" providerId="AD" clId="Web-{86CF5407-BA56-4F9C-B093-33BD61A515F9}" dt="2023-10-18T00:52:21.334" v="33" actId="1076"/>
          <ac:picMkLst>
            <pc:docMk/>
            <pc:sldMk cId="955820684" sldId="330"/>
            <ac:picMk id="2" creationId="{B208ADFA-C80C-A1AA-773F-9A35DAC1280A}"/>
          </ac:picMkLst>
        </pc:picChg>
        <pc:picChg chg="mod">
          <ac:chgData name="EVELYN TAN-ROGERS" userId="S::5756388c_polite.edu.sg#ext#@studenttpedu.onmicrosoft.com::097c8537-1574-4b9d-bc96-af28cf4a2898" providerId="AD" clId="Web-{86CF5407-BA56-4F9C-B093-33BD61A515F9}" dt="2023-10-18T00:52:27.975" v="34" actId="14100"/>
          <ac:picMkLst>
            <pc:docMk/>
            <pc:sldMk cId="955820684" sldId="330"/>
            <ac:picMk id="8" creationId="{5540E0EB-B5D9-3ECB-47B7-C37EE30D660E}"/>
          </ac:picMkLst>
        </pc:picChg>
      </pc:sldChg>
      <pc:sldChg chg="modSp">
        <pc:chgData name="EVELYN TAN-ROGERS" userId="S::5756388c_polite.edu.sg#ext#@studenttpedu.onmicrosoft.com::097c8537-1574-4b9d-bc96-af28cf4a2898" providerId="AD" clId="Web-{86CF5407-BA56-4F9C-B093-33BD61A515F9}" dt="2023-10-18T06:26:52.385" v="344" actId="20577"/>
        <pc:sldMkLst>
          <pc:docMk/>
          <pc:sldMk cId="3841889068" sldId="334"/>
        </pc:sldMkLst>
        <pc:spChg chg="mod">
          <ac:chgData name="EVELYN TAN-ROGERS" userId="S::5756388c_polite.edu.sg#ext#@studenttpedu.onmicrosoft.com::097c8537-1574-4b9d-bc96-af28cf4a2898" providerId="AD" clId="Web-{86CF5407-BA56-4F9C-B093-33BD61A515F9}" dt="2023-10-18T06:26:45.525" v="341" actId="20577"/>
          <ac:spMkLst>
            <pc:docMk/>
            <pc:sldMk cId="3841889068" sldId="334"/>
            <ac:spMk id="3" creationId="{3026E205-A20F-B97B-9986-891DE2BB601A}"/>
          </ac:spMkLst>
        </pc:spChg>
        <pc:spChg chg="mod">
          <ac:chgData name="EVELYN TAN-ROGERS" userId="S::5756388c_polite.edu.sg#ext#@studenttpedu.onmicrosoft.com::097c8537-1574-4b9d-bc96-af28cf4a2898" providerId="AD" clId="Web-{86CF5407-BA56-4F9C-B093-33BD61A515F9}" dt="2023-10-18T06:26:52.385" v="344" actId="20577"/>
          <ac:spMkLst>
            <pc:docMk/>
            <pc:sldMk cId="3841889068" sldId="334"/>
            <ac:spMk id="4" creationId="{1B10FC3B-9717-3B32-98DB-B4F0059B26EF}"/>
          </ac:spMkLst>
        </pc:spChg>
      </pc:sldChg>
      <pc:sldChg chg="addSp modSp">
        <pc:chgData name="EVELYN TAN-ROGERS" userId="S::5756388c_polite.edu.sg#ext#@studenttpedu.onmicrosoft.com::097c8537-1574-4b9d-bc96-af28cf4a2898" providerId="AD" clId="Web-{86CF5407-BA56-4F9C-B093-33BD61A515F9}" dt="2023-10-18T06:29:36.576" v="365" actId="1076"/>
        <pc:sldMkLst>
          <pc:docMk/>
          <pc:sldMk cId="1468077603" sldId="335"/>
        </pc:sldMkLst>
        <pc:spChg chg="add mod">
          <ac:chgData name="EVELYN TAN-ROGERS" userId="S::5756388c_polite.edu.sg#ext#@studenttpedu.onmicrosoft.com::097c8537-1574-4b9d-bc96-af28cf4a2898" providerId="AD" clId="Web-{86CF5407-BA56-4F9C-B093-33BD61A515F9}" dt="2023-10-18T06:29:36.576" v="365" actId="1076"/>
          <ac:spMkLst>
            <pc:docMk/>
            <pc:sldMk cId="1468077603" sldId="335"/>
            <ac:spMk id="2" creationId="{C1B44F84-7127-3510-57C2-5EB2299FD346}"/>
          </ac:spMkLst>
        </pc:spChg>
      </pc:sldChg>
      <pc:sldChg chg="delCm">
        <pc:chgData name="EVELYN TAN-ROGERS" userId="S::5756388c_polite.edu.sg#ext#@studenttpedu.onmicrosoft.com::097c8537-1574-4b9d-bc96-af28cf4a2898" providerId="AD" clId="Web-{86CF5407-BA56-4F9C-B093-33BD61A515F9}" dt="2023-10-18T07:42:02.488" v="450"/>
        <pc:sldMkLst>
          <pc:docMk/>
          <pc:sldMk cId="1944341815" sldId="336"/>
        </pc:sldMkLst>
        <pc:extLst>
          <p:ext xmlns:p="http://schemas.openxmlformats.org/presentationml/2006/main" uri="{D6D511B9-2390-475A-947B-AFAB55BFBCF1}">
            <pc226:cmChg xmlns:pc226="http://schemas.microsoft.com/office/powerpoint/2022/06/main/command" chg="del">
              <pc226:chgData name="EVELYN TAN-ROGERS" userId="S::5756388c_polite.edu.sg#ext#@studenttpedu.onmicrosoft.com::097c8537-1574-4b9d-bc96-af28cf4a2898" providerId="AD" clId="Web-{86CF5407-BA56-4F9C-B093-33BD61A515F9}" dt="2023-10-18T07:42:02.488" v="450"/>
              <pc2:cmMkLst xmlns:pc2="http://schemas.microsoft.com/office/powerpoint/2019/9/main/command">
                <pc:docMk/>
                <pc:sldMk cId="1944341815" sldId="336"/>
                <pc2:cmMk id="{21C10761-2CEA-46FE-A094-101C93ACA9D9}"/>
              </pc2:cmMkLst>
            </pc226:cmChg>
          </p:ext>
        </pc:extLst>
      </pc:sldChg>
      <pc:sldChg chg="modSp delCm">
        <pc:chgData name="EVELYN TAN-ROGERS" userId="S::5756388c_polite.edu.sg#ext#@studenttpedu.onmicrosoft.com::097c8537-1574-4b9d-bc96-af28cf4a2898" providerId="AD" clId="Web-{86CF5407-BA56-4F9C-B093-33BD61A515F9}" dt="2023-10-18T07:42:34.270" v="453"/>
        <pc:sldMkLst>
          <pc:docMk/>
          <pc:sldMk cId="860450588" sldId="337"/>
        </pc:sldMkLst>
        <pc:spChg chg="mod">
          <ac:chgData name="EVELYN TAN-ROGERS" userId="S::5756388c_polite.edu.sg#ext#@studenttpedu.onmicrosoft.com::097c8537-1574-4b9d-bc96-af28cf4a2898" providerId="AD" clId="Web-{86CF5407-BA56-4F9C-B093-33BD61A515F9}" dt="2023-10-18T07:41:11.080" v="446" actId="20577"/>
          <ac:spMkLst>
            <pc:docMk/>
            <pc:sldMk cId="860450588" sldId="337"/>
            <ac:spMk id="5" creationId="{C126B046-14AE-54D9-FD5B-C05D7A4C028A}"/>
          </ac:spMkLst>
        </pc:spChg>
        <pc:extLst>
          <p:ext xmlns:p="http://schemas.openxmlformats.org/presentationml/2006/main" uri="{D6D511B9-2390-475A-947B-AFAB55BFBCF1}">
            <pc226:cmChg xmlns:pc226="http://schemas.microsoft.com/office/powerpoint/2022/06/main/command" chg="del">
              <pc226:chgData name="EVELYN TAN-ROGERS" userId="S::5756388c_polite.edu.sg#ext#@studenttpedu.onmicrosoft.com::097c8537-1574-4b9d-bc96-af28cf4a2898" providerId="AD" clId="Web-{86CF5407-BA56-4F9C-B093-33BD61A515F9}" dt="2023-10-18T07:42:34.270" v="453"/>
              <pc2:cmMkLst xmlns:pc2="http://schemas.microsoft.com/office/powerpoint/2019/9/main/command">
                <pc:docMk/>
                <pc:sldMk cId="860450588" sldId="337"/>
                <pc2:cmMk id="{3FBB6089-6452-4171-8251-F6E0A4E1D571}"/>
              </pc2:cmMkLst>
            </pc226:cmChg>
          </p:ext>
        </pc:extLst>
      </pc:sldChg>
      <pc:sldChg chg="modSp">
        <pc:chgData name="EVELYN TAN-ROGERS" userId="S::5756388c_polite.edu.sg#ext#@studenttpedu.onmicrosoft.com::097c8537-1574-4b9d-bc96-af28cf4a2898" providerId="AD" clId="Web-{86CF5407-BA56-4F9C-B093-33BD61A515F9}" dt="2023-10-18T06:25:10.883" v="338" actId="20577"/>
        <pc:sldMkLst>
          <pc:docMk/>
          <pc:sldMk cId="4246184784" sldId="338"/>
        </pc:sldMkLst>
        <pc:spChg chg="mod">
          <ac:chgData name="EVELYN TAN-ROGERS" userId="S::5756388c_polite.edu.sg#ext#@studenttpedu.onmicrosoft.com::097c8537-1574-4b9d-bc96-af28cf4a2898" providerId="AD" clId="Web-{86CF5407-BA56-4F9C-B093-33BD61A515F9}" dt="2023-10-18T06:25:10.883" v="338" actId="20577"/>
          <ac:spMkLst>
            <pc:docMk/>
            <pc:sldMk cId="4246184784" sldId="338"/>
            <ac:spMk id="4" creationId="{B89A7800-3ECF-2980-10CB-662AC061BE8B}"/>
          </ac:spMkLst>
        </pc:spChg>
        <pc:spChg chg="mod">
          <ac:chgData name="EVELYN TAN-ROGERS" userId="S::5756388c_polite.edu.sg#ext#@studenttpedu.onmicrosoft.com::097c8537-1574-4b9d-bc96-af28cf4a2898" providerId="AD" clId="Web-{86CF5407-BA56-4F9C-B093-33BD61A515F9}" dt="2023-10-18T03:40:32.530" v="214" actId="20577"/>
          <ac:spMkLst>
            <pc:docMk/>
            <pc:sldMk cId="4246184784" sldId="338"/>
            <ac:spMk id="234" creationId="{00000000-0000-0000-0000-000000000000}"/>
          </ac:spMkLst>
        </pc:spChg>
      </pc:sldChg>
      <pc:sldChg chg="modSp">
        <pc:chgData name="EVELYN TAN-ROGERS" userId="S::5756388c_polite.edu.sg#ext#@studenttpedu.onmicrosoft.com::097c8537-1574-4b9d-bc96-af28cf4a2898" providerId="AD" clId="Web-{86CF5407-BA56-4F9C-B093-33BD61A515F9}" dt="2023-10-18T06:24:52.804" v="336" actId="20577"/>
        <pc:sldMkLst>
          <pc:docMk/>
          <pc:sldMk cId="184168906" sldId="339"/>
        </pc:sldMkLst>
        <pc:spChg chg="mod">
          <ac:chgData name="EVELYN TAN-ROGERS" userId="S::5756388c_polite.edu.sg#ext#@studenttpedu.onmicrosoft.com::097c8537-1574-4b9d-bc96-af28cf4a2898" providerId="AD" clId="Web-{86CF5407-BA56-4F9C-B093-33BD61A515F9}" dt="2023-10-18T06:24:52.804" v="336" actId="20577"/>
          <ac:spMkLst>
            <pc:docMk/>
            <pc:sldMk cId="184168906" sldId="339"/>
            <ac:spMk id="4" creationId="{B89A7800-3ECF-2980-10CB-662AC061BE8B}"/>
          </ac:spMkLst>
        </pc:spChg>
      </pc:sldChg>
      <pc:sldChg chg="modSp ord">
        <pc:chgData name="EVELYN TAN-ROGERS" userId="S::5756388c_polite.edu.sg#ext#@studenttpedu.onmicrosoft.com::097c8537-1574-4b9d-bc96-af28cf4a2898" providerId="AD" clId="Web-{86CF5407-BA56-4F9C-B093-33BD61A515F9}" dt="2023-10-18T02:04:03.299" v="51" actId="20577"/>
        <pc:sldMkLst>
          <pc:docMk/>
          <pc:sldMk cId="1417713504" sldId="340"/>
        </pc:sldMkLst>
        <pc:spChg chg="mod">
          <ac:chgData name="EVELYN TAN-ROGERS" userId="S::5756388c_polite.edu.sg#ext#@studenttpedu.onmicrosoft.com::097c8537-1574-4b9d-bc96-af28cf4a2898" providerId="AD" clId="Web-{86CF5407-BA56-4F9C-B093-33BD61A515F9}" dt="2023-10-18T02:03:53.720" v="45" actId="20577"/>
          <ac:spMkLst>
            <pc:docMk/>
            <pc:sldMk cId="1417713504" sldId="340"/>
            <ac:spMk id="11" creationId="{F6D5D6F0-5AFA-13EE-6E6C-F452268FFBEF}"/>
          </ac:spMkLst>
        </pc:spChg>
        <pc:spChg chg="mod">
          <ac:chgData name="EVELYN TAN-ROGERS" userId="S::5756388c_polite.edu.sg#ext#@studenttpedu.onmicrosoft.com::097c8537-1574-4b9d-bc96-af28cf4a2898" providerId="AD" clId="Web-{86CF5407-BA56-4F9C-B093-33BD61A515F9}" dt="2023-10-18T02:04:03.299" v="51" actId="20577"/>
          <ac:spMkLst>
            <pc:docMk/>
            <pc:sldMk cId="1417713504" sldId="340"/>
            <ac:spMk id="765" creationId="{00000000-0000-0000-0000-000000000000}"/>
          </ac:spMkLst>
        </pc:spChg>
      </pc:sldChg>
      <pc:sldChg chg="modSp add replId">
        <pc:chgData name="EVELYN TAN-ROGERS" userId="S::5756388c_polite.edu.sg#ext#@studenttpedu.onmicrosoft.com::097c8537-1574-4b9d-bc96-af28cf4a2898" providerId="AD" clId="Web-{86CF5407-BA56-4F9C-B093-33BD61A515F9}" dt="2023-10-18T02:12:48.660" v="160" actId="20577"/>
        <pc:sldMkLst>
          <pc:docMk/>
          <pc:sldMk cId="3997334316" sldId="341"/>
        </pc:sldMkLst>
        <pc:spChg chg="mod">
          <ac:chgData name="EVELYN TAN-ROGERS" userId="S::5756388c_polite.edu.sg#ext#@studenttpedu.onmicrosoft.com::097c8537-1574-4b9d-bc96-af28cf4a2898" providerId="AD" clId="Web-{86CF5407-BA56-4F9C-B093-33BD61A515F9}" dt="2023-10-18T02:12:48.660" v="160" actId="20577"/>
          <ac:spMkLst>
            <pc:docMk/>
            <pc:sldMk cId="3997334316" sldId="341"/>
            <ac:spMk id="765" creationId="{00000000-0000-0000-0000-000000000000}"/>
          </ac:spMkLst>
        </pc:spChg>
      </pc:sldChg>
      <pc:sldChg chg="modSp add ord replId">
        <pc:chgData name="EVELYN TAN-ROGERS" userId="S::5756388c_polite.edu.sg#ext#@studenttpedu.onmicrosoft.com::097c8537-1574-4b9d-bc96-af28cf4a2898" providerId="AD" clId="Web-{86CF5407-BA56-4F9C-B093-33BD61A515F9}" dt="2023-10-18T02:04:47.941" v="58" actId="20577"/>
        <pc:sldMkLst>
          <pc:docMk/>
          <pc:sldMk cId="3194793217" sldId="342"/>
        </pc:sldMkLst>
        <pc:spChg chg="mod">
          <ac:chgData name="EVELYN TAN-ROGERS" userId="S::5756388c_polite.edu.sg#ext#@studenttpedu.onmicrosoft.com::097c8537-1574-4b9d-bc96-af28cf4a2898" providerId="AD" clId="Web-{86CF5407-BA56-4F9C-B093-33BD61A515F9}" dt="2023-10-18T02:04:42.847" v="54" actId="20577"/>
          <ac:spMkLst>
            <pc:docMk/>
            <pc:sldMk cId="3194793217" sldId="342"/>
            <ac:spMk id="11" creationId="{F6D5D6F0-5AFA-13EE-6E6C-F452268FFBEF}"/>
          </ac:spMkLst>
        </pc:spChg>
        <pc:spChg chg="mod">
          <ac:chgData name="EVELYN TAN-ROGERS" userId="S::5756388c_polite.edu.sg#ext#@studenttpedu.onmicrosoft.com::097c8537-1574-4b9d-bc96-af28cf4a2898" providerId="AD" clId="Web-{86CF5407-BA56-4F9C-B093-33BD61A515F9}" dt="2023-10-18T02:04:47.941" v="58" actId="20577"/>
          <ac:spMkLst>
            <pc:docMk/>
            <pc:sldMk cId="3194793217" sldId="342"/>
            <ac:spMk id="765" creationId="{00000000-0000-0000-0000-000000000000}"/>
          </ac:spMkLst>
        </pc:spChg>
      </pc:sldChg>
      <pc:sldChg chg="modSp add ord replId">
        <pc:chgData name="EVELYN TAN-ROGERS" userId="S::5756388c_polite.edu.sg#ext#@studenttpedu.onmicrosoft.com::097c8537-1574-4b9d-bc96-af28cf4a2898" providerId="AD" clId="Web-{86CF5407-BA56-4F9C-B093-33BD61A515F9}" dt="2023-10-18T02:11:08.953" v="150" actId="20577"/>
        <pc:sldMkLst>
          <pc:docMk/>
          <pc:sldMk cId="1184933033" sldId="343"/>
        </pc:sldMkLst>
        <pc:spChg chg="mod">
          <ac:chgData name="EVELYN TAN-ROGERS" userId="S::5756388c_polite.edu.sg#ext#@studenttpedu.onmicrosoft.com::097c8537-1574-4b9d-bc96-af28cf4a2898" providerId="AD" clId="Web-{86CF5407-BA56-4F9C-B093-33BD61A515F9}" dt="2023-10-18T02:11:08.953" v="150" actId="20577"/>
          <ac:spMkLst>
            <pc:docMk/>
            <pc:sldMk cId="1184933033" sldId="343"/>
            <ac:spMk id="11" creationId="{F6D5D6F0-5AFA-13EE-6E6C-F452268FFBEF}"/>
          </ac:spMkLst>
        </pc:spChg>
        <pc:spChg chg="mod">
          <ac:chgData name="EVELYN TAN-ROGERS" userId="S::5756388c_polite.edu.sg#ext#@studenttpedu.onmicrosoft.com::097c8537-1574-4b9d-bc96-af28cf4a2898" providerId="AD" clId="Web-{86CF5407-BA56-4F9C-B093-33BD61A515F9}" dt="2023-10-18T02:11:06.203" v="149" actId="20577"/>
          <ac:spMkLst>
            <pc:docMk/>
            <pc:sldMk cId="1184933033" sldId="343"/>
            <ac:spMk id="765" creationId="{00000000-0000-0000-0000-000000000000}"/>
          </ac:spMkLst>
        </pc:spChg>
      </pc:sldChg>
      <pc:sldChg chg="modSp add ord replId">
        <pc:chgData name="EVELYN TAN-ROGERS" userId="S::5756388c_polite.edu.sg#ext#@studenttpedu.onmicrosoft.com::097c8537-1574-4b9d-bc96-af28cf4a2898" providerId="AD" clId="Web-{86CF5407-BA56-4F9C-B093-33BD61A515F9}" dt="2023-10-18T02:11:58.939" v="159" actId="20577"/>
        <pc:sldMkLst>
          <pc:docMk/>
          <pc:sldMk cId="2431763394" sldId="344"/>
        </pc:sldMkLst>
        <pc:spChg chg="mod">
          <ac:chgData name="EVELYN TAN-ROGERS" userId="S::5756388c_polite.edu.sg#ext#@studenttpedu.onmicrosoft.com::097c8537-1574-4b9d-bc96-af28cf4a2898" providerId="AD" clId="Web-{86CF5407-BA56-4F9C-B093-33BD61A515F9}" dt="2023-10-18T02:11:58.939" v="159" actId="20577"/>
          <ac:spMkLst>
            <pc:docMk/>
            <pc:sldMk cId="2431763394" sldId="344"/>
            <ac:spMk id="11" creationId="{F6D5D6F0-5AFA-13EE-6E6C-F452268FFBEF}"/>
          </ac:spMkLst>
        </pc:spChg>
        <pc:spChg chg="mod">
          <ac:chgData name="EVELYN TAN-ROGERS" userId="S::5756388c_polite.edu.sg#ext#@studenttpedu.onmicrosoft.com::097c8537-1574-4b9d-bc96-af28cf4a2898" providerId="AD" clId="Web-{86CF5407-BA56-4F9C-B093-33BD61A515F9}" dt="2023-10-18T02:11:49.877" v="157" actId="20577"/>
          <ac:spMkLst>
            <pc:docMk/>
            <pc:sldMk cId="2431763394" sldId="344"/>
            <ac:spMk id="765" creationId="{00000000-0000-0000-0000-000000000000}"/>
          </ac:spMkLst>
        </pc:spChg>
      </pc:sldChg>
      <pc:sldChg chg="modSp add ord replId">
        <pc:chgData name="EVELYN TAN-ROGERS" userId="S::5756388c_polite.edu.sg#ext#@studenttpedu.onmicrosoft.com::097c8537-1574-4b9d-bc96-af28cf4a2898" providerId="AD" clId="Web-{86CF5407-BA56-4F9C-B093-33BD61A515F9}" dt="2023-10-18T02:13:28.005" v="168" actId="20577"/>
        <pc:sldMkLst>
          <pc:docMk/>
          <pc:sldMk cId="2114000041" sldId="345"/>
        </pc:sldMkLst>
        <pc:spChg chg="mod">
          <ac:chgData name="EVELYN TAN-ROGERS" userId="S::5756388c_polite.edu.sg#ext#@studenttpedu.onmicrosoft.com::097c8537-1574-4b9d-bc96-af28cf4a2898" providerId="AD" clId="Web-{86CF5407-BA56-4F9C-B093-33BD61A515F9}" dt="2023-10-18T02:13:22.786" v="163" actId="20577"/>
          <ac:spMkLst>
            <pc:docMk/>
            <pc:sldMk cId="2114000041" sldId="345"/>
            <ac:spMk id="11" creationId="{F6D5D6F0-5AFA-13EE-6E6C-F452268FFBEF}"/>
          </ac:spMkLst>
        </pc:spChg>
        <pc:spChg chg="mod">
          <ac:chgData name="EVELYN TAN-ROGERS" userId="S::5756388c_polite.edu.sg#ext#@studenttpedu.onmicrosoft.com::097c8537-1574-4b9d-bc96-af28cf4a2898" providerId="AD" clId="Web-{86CF5407-BA56-4F9C-B093-33BD61A515F9}" dt="2023-10-18T02:13:28.005" v="168" actId="20577"/>
          <ac:spMkLst>
            <pc:docMk/>
            <pc:sldMk cId="2114000041" sldId="345"/>
            <ac:spMk id="765" creationId="{00000000-0000-0000-0000-000000000000}"/>
          </ac:spMkLst>
        </pc:spChg>
      </pc:sldChg>
      <pc:sldChg chg="addSp modSp">
        <pc:chgData name="EVELYN TAN-ROGERS" userId="S::5756388c_polite.edu.sg#ext#@studenttpedu.onmicrosoft.com::097c8537-1574-4b9d-bc96-af28cf4a2898" providerId="AD" clId="Web-{86CF5407-BA56-4F9C-B093-33BD61A515F9}" dt="2023-10-18T06:27:20.401" v="349" actId="20577"/>
        <pc:sldMkLst>
          <pc:docMk/>
          <pc:sldMk cId="558146783" sldId="346"/>
        </pc:sldMkLst>
        <pc:spChg chg="mod">
          <ac:chgData name="EVELYN TAN-ROGERS" userId="S::5756388c_polite.edu.sg#ext#@studenttpedu.onmicrosoft.com::097c8537-1574-4b9d-bc96-af28cf4a2898" providerId="AD" clId="Web-{86CF5407-BA56-4F9C-B093-33BD61A515F9}" dt="2023-10-18T06:27:20.401" v="349" actId="20577"/>
          <ac:spMkLst>
            <pc:docMk/>
            <pc:sldMk cId="558146783" sldId="346"/>
            <ac:spMk id="2" creationId="{719FA98F-21BA-0BEA-4A5D-8325C901114D}"/>
          </ac:spMkLst>
        </pc:spChg>
        <pc:spChg chg="add mod">
          <ac:chgData name="EVELYN TAN-ROGERS" userId="S::5756388c_polite.edu.sg#ext#@studenttpedu.onmicrosoft.com::097c8537-1574-4b9d-bc96-af28cf4a2898" providerId="AD" clId="Web-{86CF5407-BA56-4F9C-B093-33BD61A515F9}" dt="2023-10-18T06:27:08.916" v="348" actId="20577"/>
          <ac:spMkLst>
            <pc:docMk/>
            <pc:sldMk cId="558146783" sldId="346"/>
            <ac:spMk id="3" creationId="{7A1F662A-91B7-4BBD-FE2E-2279269361AB}"/>
          </ac:spMkLst>
        </pc:spChg>
      </pc:sldChg>
    </pc:docChg>
  </pc:docChgLst>
  <pc:docChgLst>
    <pc:chgData name="GOH BOON HENG" userId="S::8855052q_polite.edu.sg#ext#@studenttpedu.onmicrosoft.com::3bcbdb8f-0533-44ff-8980-517fe16ef755" providerId="AD" clId="Web-{1C960814-EE11-4925-A172-210C453364C7}"/>
    <pc:docChg chg="addSld delSld modSld">
      <pc:chgData name="GOH BOON HENG" userId="S::8855052q_polite.edu.sg#ext#@studenttpedu.onmicrosoft.com::3bcbdb8f-0533-44ff-8980-517fe16ef755" providerId="AD" clId="Web-{1C960814-EE11-4925-A172-210C453364C7}" dt="2023-10-17T19:48:43.008" v="234"/>
      <pc:docMkLst>
        <pc:docMk/>
      </pc:docMkLst>
      <pc:sldChg chg="addSp modSp">
        <pc:chgData name="GOH BOON HENG" userId="S::8855052q_polite.edu.sg#ext#@studenttpedu.onmicrosoft.com::3bcbdb8f-0533-44ff-8980-517fe16ef755" providerId="AD" clId="Web-{1C960814-EE11-4925-A172-210C453364C7}" dt="2023-10-17T19:47:59.241" v="230" actId="1076"/>
        <pc:sldMkLst>
          <pc:docMk/>
          <pc:sldMk cId="2434751423" sldId="306"/>
        </pc:sldMkLst>
        <pc:picChg chg="add mod">
          <ac:chgData name="GOH BOON HENG" userId="S::8855052q_polite.edu.sg#ext#@studenttpedu.onmicrosoft.com::3bcbdb8f-0533-44ff-8980-517fe16ef755" providerId="AD" clId="Web-{1C960814-EE11-4925-A172-210C453364C7}" dt="2023-10-17T19:47:59.241" v="230" actId="1076"/>
          <ac:picMkLst>
            <pc:docMk/>
            <pc:sldMk cId="2434751423" sldId="306"/>
            <ac:picMk id="2" creationId="{152B3C54-81A6-C918-32F4-3FBC09A1A7A0}"/>
          </ac:picMkLst>
        </pc:picChg>
      </pc:sldChg>
      <pc:sldChg chg="addSp delSp modSp del">
        <pc:chgData name="GOH BOON HENG" userId="S::8855052q_polite.edu.sg#ext#@studenttpedu.onmicrosoft.com::3bcbdb8f-0533-44ff-8980-517fe16ef755" providerId="AD" clId="Web-{1C960814-EE11-4925-A172-210C453364C7}" dt="2023-10-17T19:30:51.133" v="74"/>
        <pc:sldMkLst>
          <pc:docMk/>
          <pc:sldMk cId="3103177328" sldId="314"/>
        </pc:sldMkLst>
        <pc:spChg chg="del">
          <ac:chgData name="GOH BOON HENG" userId="S::8855052q_polite.edu.sg#ext#@studenttpedu.onmicrosoft.com::3bcbdb8f-0533-44ff-8980-517fe16ef755" providerId="AD" clId="Web-{1C960814-EE11-4925-A172-210C453364C7}" dt="2023-10-17T19:24:20.306" v="4"/>
          <ac:spMkLst>
            <pc:docMk/>
            <pc:sldMk cId="3103177328" sldId="314"/>
            <ac:spMk id="3" creationId="{D555538C-31D8-32D0-7F41-26005ECADAAD}"/>
          </ac:spMkLst>
        </pc:spChg>
        <pc:spChg chg="del">
          <ac:chgData name="GOH BOON HENG" userId="S::8855052q_polite.edu.sg#ext#@studenttpedu.onmicrosoft.com::3bcbdb8f-0533-44ff-8980-517fe16ef755" providerId="AD" clId="Web-{1C960814-EE11-4925-A172-210C453364C7}" dt="2023-10-17T19:24:20.306" v="3"/>
          <ac:spMkLst>
            <pc:docMk/>
            <pc:sldMk cId="3103177328" sldId="314"/>
            <ac:spMk id="4" creationId="{B89A7800-3ECF-2980-10CB-662AC061BE8B}"/>
          </ac:spMkLst>
        </pc:spChg>
        <pc:spChg chg="del">
          <ac:chgData name="GOH BOON HENG" userId="S::8855052q_polite.edu.sg#ext#@studenttpedu.onmicrosoft.com::3bcbdb8f-0533-44ff-8980-517fe16ef755" providerId="AD" clId="Web-{1C960814-EE11-4925-A172-210C453364C7}" dt="2023-10-17T19:24:20.306" v="0"/>
          <ac:spMkLst>
            <pc:docMk/>
            <pc:sldMk cId="3103177328" sldId="314"/>
            <ac:spMk id="6" creationId="{33DA2837-9EB7-2B2A-8646-628F1A9B7757}"/>
          </ac:spMkLst>
        </pc:spChg>
        <pc:spChg chg="add mod">
          <ac:chgData name="GOH BOON HENG" userId="S::8855052q_polite.edu.sg#ext#@studenttpedu.onmicrosoft.com::3bcbdb8f-0533-44ff-8980-517fe16ef755" providerId="AD" clId="Web-{1C960814-EE11-4925-A172-210C453364C7}" dt="2023-10-17T19:26:58.124" v="22" actId="1076"/>
          <ac:spMkLst>
            <pc:docMk/>
            <pc:sldMk cId="3103177328" sldId="314"/>
            <ac:spMk id="7" creationId="{C25513EF-0620-2300-1191-7800B6B4B688}"/>
          </ac:spMkLst>
        </pc:spChg>
        <pc:picChg chg="del">
          <ac:chgData name="GOH BOON HENG" userId="S::8855052q_polite.edu.sg#ext#@studenttpedu.onmicrosoft.com::3bcbdb8f-0533-44ff-8980-517fe16ef755" providerId="AD" clId="Web-{1C960814-EE11-4925-A172-210C453364C7}" dt="2023-10-17T19:24:20.306" v="2"/>
          <ac:picMkLst>
            <pc:docMk/>
            <pc:sldMk cId="3103177328" sldId="314"/>
            <ac:picMk id="2" creationId="{37E77D40-06EA-DB98-BBDE-7D6054F8930B}"/>
          </ac:picMkLst>
        </pc:picChg>
        <pc:picChg chg="del">
          <ac:chgData name="GOH BOON HENG" userId="S::8855052q_polite.edu.sg#ext#@studenttpedu.onmicrosoft.com::3bcbdb8f-0533-44ff-8980-517fe16ef755" providerId="AD" clId="Web-{1C960814-EE11-4925-A172-210C453364C7}" dt="2023-10-17T19:24:20.306" v="1"/>
          <ac:picMkLst>
            <pc:docMk/>
            <pc:sldMk cId="3103177328" sldId="314"/>
            <ac:picMk id="5" creationId="{87188EBF-E88D-2066-9875-EDE5F853D0A2}"/>
          </ac:picMkLst>
        </pc:picChg>
        <pc:picChg chg="add del mod">
          <ac:chgData name="GOH BOON HENG" userId="S::8855052q_polite.edu.sg#ext#@studenttpedu.onmicrosoft.com::3bcbdb8f-0533-44ff-8980-517fe16ef755" providerId="AD" clId="Web-{1C960814-EE11-4925-A172-210C453364C7}" dt="2023-10-17T19:25:54.044" v="14"/>
          <ac:picMkLst>
            <pc:docMk/>
            <pc:sldMk cId="3103177328" sldId="314"/>
            <ac:picMk id="8" creationId="{88201564-7F6A-7DE7-B688-7FC8D6DC36EE}"/>
          </ac:picMkLst>
        </pc:picChg>
      </pc:sldChg>
      <pc:sldChg chg="del mod modShow">
        <pc:chgData name="GOH BOON HENG" userId="S::8855052q_polite.edu.sg#ext#@studenttpedu.onmicrosoft.com::3bcbdb8f-0533-44ff-8980-517fe16ef755" providerId="AD" clId="Web-{1C960814-EE11-4925-A172-210C453364C7}" dt="2023-10-17T19:48:43.008" v="234"/>
        <pc:sldMkLst>
          <pc:docMk/>
          <pc:sldMk cId="831642704" sldId="325"/>
        </pc:sldMkLst>
      </pc:sldChg>
      <pc:sldChg chg="addSp delSp modSp">
        <pc:chgData name="GOH BOON HENG" userId="S::8855052q_polite.edu.sg#ext#@studenttpedu.onmicrosoft.com::3bcbdb8f-0533-44ff-8980-517fe16ef755" providerId="AD" clId="Web-{1C960814-EE11-4925-A172-210C453364C7}" dt="2023-10-17T19:48:13.601" v="232" actId="14100"/>
        <pc:sldMkLst>
          <pc:docMk/>
          <pc:sldMk cId="955820684" sldId="330"/>
        </pc:sldMkLst>
        <pc:spChg chg="del mod">
          <ac:chgData name="GOH BOON HENG" userId="S::8855052q_polite.edu.sg#ext#@studenttpedu.onmicrosoft.com::3bcbdb8f-0533-44ff-8980-517fe16ef755" providerId="AD" clId="Web-{1C960814-EE11-4925-A172-210C453364C7}" dt="2023-10-17T19:38:34.064" v="201"/>
          <ac:spMkLst>
            <pc:docMk/>
            <pc:sldMk cId="955820684" sldId="330"/>
            <ac:spMk id="3" creationId="{2A227406-9928-32C1-26F9-46A52F4B218F}"/>
          </ac:spMkLst>
        </pc:spChg>
        <pc:picChg chg="mod">
          <ac:chgData name="GOH BOON HENG" userId="S::8855052q_polite.edu.sg#ext#@studenttpedu.onmicrosoft.com::3bcbdb8f-0533-44ff-8980-517fe16ef755" providerId="AD" clId="Web-{1C960814-EE11-4925-A172-210C453364C7}" dt="2023-10-17T19:46:34.363" v="220" actId="1076"/>
          <ac:picMkLst>
            <pc:docMk/>
            <pc:sldMk cId="955820684" sldId="330"/>
            <ac:picMk id="2" creationId="{B208ADFA-C80C-A1AA-773F-9A35DAC1280A}"/>
          </ac:picMkLst>
        </pc:picChg>
        <pc:picChg chg="add del mod">
          <ac:chgData name="GOH BOON HENG" userId="S::8855052q_polite.edu.sg#ext#@studenttpedu.onmicrosoft.com::3bcbdb8f-0533-44ff-8980-517fe16ef755" providerId="AD" clId="Web-{1C960814-EE11-4925-A172-210C453364C7}" dt="2023-10-17T19:45:35.611" v="207"/>
          <ac:picMkLst>
            <pc:docMk/>
            <pc:sldMk cId="955820684" sldId="330"/>
            <ac:picMk id="4" creationId="{D847E803-D9B1-6239-2C66-D77CFED75962}"/>
          </ac:picMkLst>
        </pc:picChg>
        <pc:picChg chg="mod">
          <ac:chgData name="GOH BOON HENG" userId="S::8855052q_polite.edu.sg#ext#@studenttpedu.onmicrosoft.com::3bcbdb8f-0533-44ff-8980-517fe16ef755" providerId="AD" clId="Web-{1C960814-EE11-4925-A172-210C453364C7}" dt="2023-10-17T19:46:34.394" v="221" actId="1076"/>
          <ac:picMkLst>
            <pc:docMk/>
            <pc:sldMk cId="955820684" sldId="330"/>
            <ac:picMk id="6" creationId="{7F48555A-BBD6-886C-6B44-6ADE6BB7D0E1}"/>
          </ac:picMkLst>
        </pc:picChg>
        <pc:picChg chg="add mod">
          <ac:chgData name="GOH BOON HENG" userId="S::8855052q_polite.edu.sg#ext#@studenttpedu.onmicrosoft.com::3bcbdb8f-0533-44ff-8980-517fe16ef755" providerId="AD" clId="Web-{1C960814-EE11-4925-A172-210C453364C7}" dt="2023-10-17T19:45:59.440" v="213" actId="1076"/>
          <ac:picMkLst>
            <pc:docMk/>
            <pc:sldMk cId="955820684" sldId="330"/>
            <ac:picMk id="7" creationId="{2C784CD0-7B63-5E2E-B68D-4F6431F867EB}"/>
          </ac:picMkLst>
        </pc:picChg>
        <pc:picChg chg="add mod">
          <ac:chgData name="GOH BOON HENG" userId="S::8855052q_polite.edu.sg#ext#@studenttpedu.onmicrosoft.com::3bcbdb8f-0533-44ff-8980-517fe16ef755" providerId="AD" clId="Web-{1C960814-EE11-4925-A172-210C453364C7}" dt="2023-10-17T19:48:13.601" v="232" actId="14100"/>
          <ac:picMkLst>
            <pc:docMk/>
            <pc:sldMk cId="955820684" sldId="330"/>
            <ac:picMk id="8" creationId="{5540E0EB-B5D9-3ECB-47B7-C37EE30D660E}"/>
          </ac:picMkLst>
        </pc:picChg>
      </pc:sldChg>
      <pc:sldChg chg="addSp delSp modSp">
        <pc:chgData name="GOH BOON HENG" userId="S::8855052q_polite.edu.sg#ext#@studenttpedu.onmicrosoft.com::3bcbdb8f-0533-44ff-8980-517fe16ef755" providerId="AD" clId="Web-{1C960814-EE11-4925-A172-210C453364C7}" dt="2023-10-17T19:37:02.780" v="199" actId="1076"/>
        <pc:sldMkLst>
          <pc:docMk/>
          <pc:sldMk cId="3841889068" sldId="334"/>
        </pc:sldMkLst>
        <pc:spChg chg="del">
          <ac:chgData name="GOH BOON HENG" userId="S::8855052q_polite.edu.sg#ext#@studenttpedu.onmicrosoft.com::3bcbdb8f-0533-44ff-8980-517fe16ef755" providerId="AD" clId="Web-{1C960814-EE11-4925-A172-210C453364C7}" dt="2023-10-17T19:32:56.606" v="100"/>
          <ac:spMkLst>
            <pc:docMk/>
            <pc:sldMk cId="3841889068" sldId="334"/>
            <ac:spMk id="2" creationId="{07AF6EBB-083F-76C5-7B46-6446A342093A}"/>
          </ac:spMkLst>
        </pc:spChg>
        <pc:spChg chg="add mod">
          <ac:chgData name="GOH BOON HENG" userId="S::8855052q_polite.edu.sg#ext#@studenttpedu.onmicrosoft.com::3bcbdb8f-0533-44ff-8980-517fe16ef755" providerId="AD" clId="Web-{1C960814-EE11-4925-A172-210C453364C7}" dt="2023-10-17T19:36:06.523" v="180" actId="20577"/>
          <ac:spMkLst>
            <pc:docMk/>
            <pc:sldMk cId="3841889068" sldId="334"/>
            <ac:spMk id="4" creationId="{1B10FC3B-9717-3B32-98DB-B4F0059B26EF}"/>
          </ac:spMkLst>
        </pc:spChg>
        <pc:spChg chg="add mod">
          <ac:chgData name="GOH BOON HENG" userId="S::8855052q_polite.edu.sg#ext#@studenttpedu.onmicrosoft.com::3bcbdb8f-0533-44ff-8980-517fe16ef755" providerId="AD" clId="Web-{1C960814-EE11-4925-A172-210C453364C7}" dt="2023-10-17T19:37:02.780" v="199" actId="1076"/>
          <ac:spMkLst>
            <pc:docMk/>
            <pc:sldMk cId="3841889068" sldId="334"/>
            <ac:spMk id="5" creationId="{C21F3A18-5DCB-8EBD-74E4-F80EE1BCFEAF}"/>
          </ac:spMkLst>
        </pc:spChg>
      </pc:sldChg>
      <pc:sldChg chg="addSp delSp modSp add">
        <pc:chgData name="GOH BOON HENG" userId="S::8855052q_polite.edu.sg#ext#@studenttpedu.onmicrosoft.com::3bcbdb8f-0533-44ff-8980-517fe16ef755" providerId="AD" clId="Web-{1C960814-EE11-4925-A172-210C453364C7}" dt="2023-10-17T19:40:58.991" v="202" actId="1076"/>
        <pc:sldMkLst>
          <pc:docMk/>
          <pc:sldMk cId="1417713504" sldId="340"/>
        </pc:sldMkLst>
        <pc:spChg chg="add del mod">
          <ac:chgData name="GOH BOON HENG" userId="S::8855052q_polite.edu.sg#ext#@studenttpedu.onmicrosoft.com::3bcbdb8f-0533-44ff-8980-517fe16ef755" providerId="AD" clId="Web-{1C960814-EE11-4925-A172-210C453364C7}" dt="2023-10-17T19:27:54.486" v="26"/>
          <ac:spMkLst>
            <pc:docMk/>
            <pc:sldMk cId="1417713504" sldId="340"/>
            <ac:spMk id="3" creationId="{B208E8F6-5D19-D0C4-6A02-E457088CEAFC}"/>
          </ac:spMkLst>
        </pc:spChg>
        <pc:spChg chg="add del mod">
          <ac:chgData name="GOH BOON HENG" userId="S::8855052q_polite.edu.sg#ext#@studenttpedu.onmicrosoft.com::3bcbdb8f-0533-44ff-8980-517fe16ef755" providerId="AD" clId="Web-{1C960814-EE11-4925-A172-210C453364C7}" dt="2023-10-17T19:29:40.099" v="43"/>
          <ac:spMkLst>
            <pc:docMk/>
            <pc:sldMk cId="1417713504" sldId="340"/>
            <ac:spMk id="7" creationId="{BED086D5-1085-764A-7BE4-29AFA8A280D1}"/>
          </ac:spMkLst>
        </pc:spChg>
        <pc:spChg chg="add mod">
          <ac:chgData name="GOH BOON HENG" userId="S::8855052q_polite.edu.sg#ext#@studenttpedu.onmicrosoft.com::3bcbdb8f-0533-44ff-8980-517fe16ef755" providerId="AD" clId="Web-{1C960814-EE11-4925-A172-210C453364C7}" dt="2023-10-17T19:31:00.196" v="75" actId="1076"/>
          <ac:spMkLst>
            <pc:docMk/>
            <pc:sldMk cId="1417713504" sldId="340"/>
            <ac:spMk id="9" creationId="{19EE51C5-5459-DD9E-C8F7-D319013C358A}"/>
          </ac:spMkLst>
        </pc:spChg>
        <pc:spChg chg="add mod">
          <ac:chgData name="GOH BOON HENG" userId="S::8855052q_polite.edu.sg#ext#@studenttpedu.onmicrosoft.com::3bcbdb8f-0533-44ff-8980-517fe16ef755" providerId="AD" clId="Web-{1C960814-EE11-4925-A172-210C453364C7}" dt="2023-10-17T19:31:00.196" v="76" actId="1076"/>
          <ac:spMkLst>
            <pc:docMk/>
            <pc:sldMk cId="1417713504" sldId="340"/>
            <ac:spMk id="11" creationId="{F6D5D6F0-5AFA-13EE-6E6C-F452268FFBEF}"/>
          </ac:spMkLst>
        </pc:spChg>
        <pc:spChg chg="del">
          <ac:chgData name="GOH BOON HENG" userId="S::8855052q_polite.edu.sg#ext#@studenttpedu.onmicrosoft.com::3bcbdb8f-0533-44ff-8980-517fe16ef755" providerId="AD" clId="Web-{1C960814-EE11-4925-A172-210C453364C7}" dt="2023-10-17T19:27:48.970" v="24"/>
          <ac:spMkLst>
            <pc:docMk/>
            <pc:sldMk cId="1417713504" sldId="340"/>
            <ac:spMk id="763" creationId="{00000000-0000-0000-0000-000000000000}"/>
          </ac:spMkLst>
        </pc:spChg>
        <pc:spChg chg="del">
          <ac:chgData name="GOH BOON HENG" userId="S::8855052q_polite.edu.sg#ext#@studenttpedu.onmicrosoft.com::3bcbdb8f-0533-44ff-8980-517fe16ef755" providerId="AD" clId="Web-{1C960814-EE11-4925-A172-210C453364C7}" dt="2023-10-17T19:30:43.429" v="72"/>
          <ac:spMkLst>
            <pc:docMk/>
            <pc:sldMk cId="1417713504" sldId="340"/>
            <ac:spMk id="764" creationId="{00000000-0000-0000-0000-000000000000}"/>
          </ac:spMkLst>
        </pc:spChg>
        <pc:spChg chg="mod">
          <ac:chgData name="GOH BOON HENG" userId="S::8855052q_polite.edu.sg#ext#@studenttpedu.onmicrosoft.com::3bcbdb8f-0533-44ff-8980-517fe16ef755" providerId="AD" clId="Web-{1C960814-EE11-4925-A172-210C453364C7}" dt="2023-10-17T19:40:58.991" v="202" actId="1076"/>
          <ac:spMkLst>
            <pc:docMk/>
            <pc:sldMk cId="1417713504" sldId="340"/>
            <ac:spMk id="765" creationId="{00000000-0000-0000-0000-000000000000}"/>
          </ac:spMkLst>
        </pc:spChg>
        <pc:spChg chg="del">
          <ac:chgData name="GOH BOON HENG" userId="S::8855052q_polite.edu.sg#ext#@studenttpedu.onmicrosoft.com::3bcbdb8f-0533-44ff-8980-517fe16ef755" providerId="AD" clId="Web-{1C960814-EE11-4925-A172-210C453364C7}" dt="2023-10-17T19:30:43.429" v="71"/>
          <ac:spMkLst>
            <pc:docMk/>
            <pc:sldMk cId="1417713504" sldId="340"/>
            <ac:spMk id="766" creationId="{00000000-0000-0000-0000-000000000000}"/>
          </ac:spMkLst>
        </pc:spChg>
        <pc:spChg chg="del">
          <ac:chgData name="GOH BOON HENG" userId="S::8855052q_polite.edu.sg#ext#@studenttpedu.onmicrosoft.com::3bcbdb8f-0533-44ff-8980-517fe16ef755" providerId="AD" clId="Web-{1C960814-EE11-4925-A172-210C453364C7}" dt="2023-10-17T19:30:43.429" v="70"/>
          <ac:spMkLst>
            <pc:docMk/>
            <pc:sldMk cId="1417713504" sldId="340"/>
            <ac:spMk id="767" creationId="{00000000-0000-0000-0000-000000000000}"/>
          </ac:spMkLst>
        </pc:spChg>
        <pc:spChg chg="del">
          <ac:chgData name="GOH BOON HENG" userId="S::8855052q_polite.edu.sg#ext#@studenttpedu.onmicrosoft.com::3bcbdb8f-0533-44ff-8980-517fe16ef755" providerId="AD" clId="Web-{1C960814-EE11-4925-A172-210C453364C7}" dt="2023-10-17T19:30:13.225" v="58"/>
          <ac:spMkLst>
            <pc:docMk/>
            <pc:sldMk cId="1417713504" sldId="340"/>
            <ac:spMk id="777" creationId="{00000000-0000-0000-0000-000000000000}"/>
          </ac:spMkLst>
        </pc:spChg>
        <pc:spChg chg="del">
          <ac:chgData name="GOH BOON HENG" userId="S::8855052q_polite.edu.sg#ext#@studenttpedu.onmicrosoft.com::3bcbdb8f-0533-44ff-8980-517fe16ef755" providerId="AD" clId="Web-{1C960814-EE11-4925-A172-210C453364C7}" dt="2023-10-17T19:30:13.225" v="57"/>
          <ac:spMkLst>
            <pc:docMk/>
            <pc:sldMk cId="1417713504" sldId="340"/>
            <ac:spMk id="778" creationId="{00000000-0000-0000-0000-000000000000}"/>
          </ac:spMkLst>
        </pc:spChg>
        <pc:grpChg chg="del">
          <ac:chgData name="GOH BOON HENG" userId="S::8855052q_polite.edu.sg#ext#@studenttpedu.onmicrosoft.com::3bcbdb8f-0533-44ff-8980-517fe16ef755" providerId="AD" clId="Web-{1C960814-EE11-4925-A172-210C453364C7}" dt="2023-10-17T19:30:13.225" v="61"/>
          <ac:grpSpMkLst>
            <pc:docMk/>
            <pc:sldMk cId="1417713504" sldId="340"/>
            <ac:grpSpMk id="768" creationId="{00000000-0000-0000-0000-000000000000}"/>
          </ac:grpSpMkLst>
        </pc:grpChg>
        <pc:picChg chg="add del mod">
          <ac:chgData name="GOH BOON HENG" userId="S::8855052q_polite.edu.sg#ext#@studenttpedu.onmicrosoft.com::3bcbdb8f-0533-44ff-8980-517fe16ef755" providerId="AD" clId="Web-{1C960814-EE11-4925-A172-210C453364C7}" dt="2023-10-17T19:29:40.099" v="44"/>
          <ac:picMkLst>
            <pc:docMk/>
            <pc:sldMk cId="1417713504" sldId="340"/>
            <ac:picMk id="4" creationId="{B8D3E843-BAD3-D392-F238-75CFF3A1EC92}"/>
          </ac:picMkLst>
        </pc:picChg>
        <pc:picChg chg="add del mod modCrop">
          <ac:chgData name="GOH BOON HENG" userId="S::8855052q_polite.edu.sg#ext#@studenttpedu.onmicrosoft.com::3bcbdb8f-0533-44ff-8980-517fe16ef755" providerId="AD" clId="Web-{1C960814-EE11-4925-A172-210C453364C7}" dt="2023-10-17T19:28:37.425" v="33"/>
          <ac:picMkLst>
            <pc:docMk/>
            <pc:sldMk cId="1417713504" sldId="340"/>
            <ac:picMk id="5" creationId="{206CA47A-9265-5470-F8E0-A045F12905D6}"/>
          </ac:picMkLst>
        </pc:picChg>
        <pc:cxnChg chg="del">
          <ac:chgData name="GOH BOON HENG" userId="S::8855052q_polite.edu.sg#ext#@studenttpedu.onmicrosoft.com::3bcbdb8f-0533-44ff-8980-517fe16ef755" providerId="AD" clId="Web-{1C960814-EE11-4925-A172-210C453364C7}" dt="2023-10-17T19:30:13.225" v="60"/>
          <ac:cxnSpMkLst>
            <pc:docMk/>
            <pc:sldMk cId="1417713504" sldId="340"/>
            <ac:cxnSpMk id="775" creationId="{00000000-0000-0000-0000-000000000000}"/>
          </ac:cxnSpMkLst>
        </pc:cxnChg>
        <pc:cxnChg chg="del">
          <ac:chgData name="GOH BOON HENG" userId="S::8855052q_polite.edu.sg#ext#@studenttpedu.onmicrosoft.com::3bcbdb8f-0533-44ff-8980-517fe16ef755" providerId="AD" clId="Web-{1C960814-EE11-4925-A172-210C453364C7}" dt="2023-10-17T19:30:13.225" v="59"/>
          <ac:cxnSpMkLst>
            <pc:docMk/>
            <pc:sldMk cId="1417713504" sldId="340"/>
            <ac:cxnSpMk id="776" creationId="{00000000-0000-0000-0000-000000000000}"/>
          </ac:cxnSpMkLst>
        </pc:cxnChg>
      </pc:sldChg>
      <pc:sldChg chg="add">
        <pc:chgData name="GOH BOON HENG" userId="S::8855052q_polite.edu.sg#ext#@studenttpedu.onmicrosoft.com::3bcbdb8f-0533-44ff-8980-517fe16ef755" providerId="AD" clId="Web-{1C960814-EE11-4925-A172-210C453364C7}" dt="2023-10-17T19:28:51.519" v="34"/>
        <pc:sldMkLst>
          <pc:docMk/>
          <pc:sldMk cId="1103026953" sldId="341"/>
        </pc:sldMkLst>
      </pc:sldChg>
    </pc:docChg>
  </pc:docChgLst>
  <pc:docChgLst>
    <pc:chgData name="SEOW KHENG CHUNG" userId="S::1238079m_polite.edu.sg#ext#@studenttpedu.onmicrosoft.com::5c8562c4-fa5f-4b50-8c0e-4e90c1c4390f" providerId="AD" clId="Web-{4E8D2265-192F-4E3F-AC72-7060B5211ECB}"/>
    <pc:docChg chg="addSld delSld">
      <pc:chgData name="SEOW KHENG CHUNG" userId="S::1238079m_polite.edu.sg#ext#@studenttpedu.onmicrosoft.com::5c8562c4-fa5f-4b50-8c0e-4e90c1c4390f" providerId="AD" clId="Web-{4E8D2265-192F-4E3F-AC72-7060B5211ECB}" dt="2023-10-18T06:19:01.016" v="3"/>
      <pc:docMkLst>
        <pc:docMk/>
      </pc:docMkLst>
      <pc:sldChg chg="new del">
        <pc:chgData name="SEOW KHENG CHUNG" userId="S::1238079m_polite.edu.sg#ext#@studenttpedu.onmicrosoft.com::5c8562c4-fa5f-4b50-8c0e-4e90c1c4390f" providerId="AD" clId="Web-{4E8D2265-192F-4E3F-AC72-7060B5211ECB}" dt="2023-10-18T06:19:01.016" v="3"/>
        <pc:sldMkLst>
          <pc:docMk/>
          <pc:sldMk cId="916005761" sldId="347"/>
        </pc:sldMkLst>
      </pc:sldChg>
      <pc:sldChg chg="new del">
        <pc:chgData name="SEOW KHENG CHUNG" userId="S::1238079m_polite.edu.sg#ext#@studenttpedu.onmicrosoft.com::5c8562c4-fa5f-4b50-8c0e-4e90c1c4390f" providerId="AD" clId="Web-{4E8D2265-192F-4E3F-AC72-7060B5211ECB}" dt="2023-10-18T06:18:58.750" v="2"/>
        <pc:sldMkLst>
          <pc:docMk/>
          <pc:sldMk cId="4130846079" sldId="348"/>
        </pc:sldMkLst>
      </pc:sldChg>
    </pc:docChg>
  </pc:docChgLst>
  <pc:docChgLst>
    <pc:chgData name="GOH BOON HENG" userId="S::8855052q_polite.edu.sg#ext#@studenttpedu.onmicrosoft.com::3bcbdb8f-0533-44ff-8980-517fe16ef755" providerId="AD" clId="Web-{E75AAACA-2F27-4260-836B-204F99696F2C}"/>
    <pc:docChg chg="delSld">
      <pc:chgData name="GOH BOON HENG" userId="S::8855052q_polite.edu.sg#ext#@studenttpedu.onmicrosoft.com::3bcbdb8f-0533-44ff-8980-517fe16ef755" providerId="AD" clId="Web-{E75AAACA-2F27-4260-836B-204F99696F2C}" dt="2023-10-18T01:09:58.237" v="0"/>
      <pc:docMkLst>
        <pc:docMk/>
      </pc:docMkLst>
      <pc:sldChg chg="del">
        <pc:chgData name="GOH BOON HENG" userId="S::8855052q_polite.edu.sg#ext#@studenttpedu.onmicrosoft.com::3bcbdb8f-0533-44ff-8980-517fe16ef755" providerId="AD" clId="Web-{E75AAACA-2F27-4260-836B-204F99696F2C}" dt="2023-10-18T01:09:58.237" v="0"/>
        <pc:sldMkLst>
          <pc:docMk/>
          <pc:sldMk cId="1103026953" sldId="341"/>
        </pc:sldMkLst>
      </pc:sldChg>
    </pc:docChg>
  </pc:docChgLst>
  <pc:docChgLst>
    <pc:chgData name="GOH BOON HENG" userId="S::8855052q_polite.edu.sg#ext#@studenttpedu.onmicrosoft.com::3bcbdb8f-0533-44ff-8980-517fe16ef755" providerId="AD" clId="Web-{5D207EDD-7FEE-470D-AD2B-703A9B562062}"/>
    <pc:docChg chg="modSld">
      <pc:chgData name="GOH BOON HENG" userId="S::8855052q_polite.edu.sg#ext#@studenttpedu.onmicrosoft.com::3bcbdb8f-0533-44ff-8980-517fe16ef755" providerId="AD" clId="Web-{5D207EDD-7FEE-470D-AD2B-703A9B562062}" dt="2023-10-17T07:25:47.941" v="38"/>
      <pc:docMkLst>
        <pc:docMk/>
      </pc:docMkLst>
      <pc:sldChg chg="modSp">
        <pc:chgData name="GOH BOON HENG" userId="S::8855052q_polite.edu.sg#ext#@studenttpedu.onmicrosoft.com::3bcbdb8f-0533-44ff-8980-517fe16ef755" providerId="AD" clId="Web-{5D207EDD-7FEE-470D-AD2B-703A9B562062}" dt="2023-10-17T07:07:45.147" v="1" actId="20577"/>
        <pc:sldMkLst>
          <pc:docMk/>
          <pc:sldMk cId="0" sldId="258"/>
        </pc:sldMkLst>
        <pc:spChg chg="mod">
          <ac:chgData name="GOH BOON HENG" userId="S::8855052q_polite.edu.sg#ext#@studenttpedu.onmicrosoft.com::3bcbdb8f-0533-44ff-8980-517fe16ef755" providerId="AD" clId="Web-{5D207EDD-7FEE-470D-AD2B-703A9B562062}" dt="2023-10-17T07:07:45.147" v="1" actId="20577"/>
          <ac:spMkLst>
            <pc:docMk/>
            <pc:sldMk cId="0" sldId="258"/>
            <ac:spMk id="206" creationId="{00000000-0000-0000-0000-000000000000}"/>
          </ac:spMkLst>
        </pc:spChg>
      </pc:sldChg>
      <pc:sldChg chg="addCm">
        <pc:chgData name="GOH BOON HENG" userId="S::8855052q_polite.edu.sg#ext#@studenttpedu.onmicrosoft.com::3bcbdb8f-0533-44ff-8980-517fe16ef755" providerId="AD" clId="Web-{5D207EDD-7FEE-470D-AD2B-703A9B562062}" dt="2023-10-17T07:13:31.094" v="3"/>
        <pc:sldMkLst>
          <pc:docMk/>
          <pc:sldMk cId="0" sldId="261"/>
        </pc:sldMkLst>
        <pc:extLst>
          <p:ext xmlns:p="http://schemas.openxmlformats.org/presentationml/2006/main" uri="{D6D511B9-2390-475A-947B-AFAB55BFBCF1}">
            <pc226:cmChg xmlns:pc226="http://schemas.microsoft.com/office/powerpoint/2022/06/main/command" chg="add">
              <pc226:chgData name="GOH BOON HENG" userId="S::8855052q_polite.edu.sg#ext#@studenttpedu.onmicrosoft.com::3bcbdb8f-0533-44ff-8980-517fe16ef755" providerId="AD" clId="Web-{5D207EDD-7FEE-470D-AD2B-703A9B562062}" dt="2023-10-17T07:13:31.094" v="3"/>
              <pc2:cmMkLst xmlns:pc2="http://schemas.microsoft.com/office/powerpoint/2019/9/main/command">
                <pc:docMk/>
                <pc:sldMk cId="0" sldId="261"/>
                <pc2:cmMk id="{F27FC360-C63B-477E-B488-87BB42E531C4}"/>
              </pc2:cmMkLst>
            </pc226:cmChg>
          </p:ext>
        </pc:extLst>
      </pc:sldChg>
      <pc:sldChg chg="addCm">
        <pc:chgData name="GOH BOON HENG" userId="S::8855052q_polite.edu.sg#ext#@studenttpedu.onmicrosoft.com::3bcbdb8f-0533-44ff-8980-517fe16ef755" providerId="AD" clId="Web-{5D207EDD-7FEE-470D-AD2B-703A9B562062}" dt="2023-10-17T07:13:40.656" v="4"/>
        <pc:sldMkLst>
          <pc:docMk/>
          <pc:sldMk cId="2612639337" sldId="322"/>
        </pc:sldMkLst>
        <pc:extLst>
          <p:ext xmlns:p="http://schemas.openxmlformats.org/presentationml/2006/main" uri="{D6D511B9-2390-475A-947B-AFAB55BFBCF1}">
            <pc226:cmChg xmlns:pc226="http://schemas.microsoft.com/office/powerpoint/2022/06/main/command" chg="add">
              <pc226:chgData name="GOH BOON HENG" userId="S::8855052q_polite.edu.sg#ext#@studenttpedu.onmicrosoft.com::3bcbdb8f-0533-44ff-8980-517fe16ef755" providerId="AD" clId="Web-{5D207EDD-7FEE-470D-AD2B-703A9B562062}" dt="2023-10-17T07:13:40.656" v="4"/>
              <pc2:cmMkLst xmlns:pc2="http://schemas.microsoft.com/office/powerpoint/2019/9/main/command">
                <pc:docMk/>
                <pc:sldMk cId="2612639337" sldId="322"/>
                <pc2:cmMk id="{FA9991D8-B5D9-42F8-A79C-1BBA0BCBF557}"/>
              </pc2:cmMkLst>
            </pc226:cmChg>
          </p:ext>
        </pc:extLst>
      </pc:sldChg>
      <pc:sldChg chg="addSp delSp modSp">
        <pc:chgData name="GOH BOON HENG" userId="S::8855052q_polite.edu.sg#ext#@studenttpedu.onmicrosoft.com::3bcbdb8f-0533-44ff-8980-517fe16ef755" providerId="AD" clId="Web-{5D207EDD-7FEE-470D-AD2B-703A9B562062}" dt="2023-10-17T07:25:25.800" v="37" actId="1076"/>
        <pc:sldMkLst>
          <pc:docMk/>
          <pc:sldMk cId="3791928799" sldId="324"/>
        </pc:sldMkLst>
        <pc:spChg chg="add del mod">
          <ac:chgData name="GOH BOON HENG" userId="S::8855052q_polite.edu.sg#ext#@studenttpedu.onmicrosoft.com::3bcbdb8f-0533-44ff-8980-517fe16ef755" providerId="AD" clId="Web-{5D207EDD-7FEE-470D-AD2B-703A9B562062}" dt="2023-10-17T07:25:14.112" v="33"/>
          <ac:spMkLst>
            <pc:docMk/>
            <pc:sldMk cId="3791928799" sldId="324"/>
            <ac:spMk id="6" creationId="{82F1C8BE-EE79-816A-5E6E-3E175451F3C8}"/>
          </ac:spMkLst>
        </pc:spChg>
        <pc:spChg chg="add del mod">
          <ac:chgData name="GOH BOON HENG" userId="S::8855052q_polite.edu.sg#ext#@studenttpedu.onmicrosoft.com::3bcbdb8f-0533-44ff-8980-517fe16ef755" providerId="AD" clId="Web-{5D207EDD-7FEE-470D-AD2B-703A9B562062}" dt="2023-10-17T07:25:14.112" v="32"/>
          <ac:spMkLst>
            <pc:docMk/>
            <pc:sldMk cId="3791928799" sldId="324"/>
            <ac:spMk id="8" creationId="{FEE5078B-0A68-12BE-1985-953C1FF081AB}"/>
          </ac:spMkLst>
        </pc:spChg>
        <pc:spChg chg="add del mod">
          <ac:chgData name="GOH BOON HENG" userId="S::8855052q_polite.edu.sg#ext#@studenttpedu.onmicrosoft.com::3bcbdb8f-0533-44ff-8980-517fe16ef755" providerId="AD" clId="Web-{5D207EDD-7FEE-470D-AD2B-703A9B562062}" dt="2023-10-17T07:25:14.112" v="31"/>
          <ac:spMkLst>
            <pc:docMk/>
            <pc:sldMk cId="3791928799" sldId="324"/>
            <ac:spMk id="10" creationId="{38F59163-419A-3BC3-3637-33012B03E0EF}"/>
          </ac:spMkLst>
        </pc:spChg>
        <pc:spChg chg="add del mod">
          <ac:chgData name="GOH BOON HENG" userId="S::8855052q_polite.edu.sg#ext#@studenttpedu.onmicrosoft.com::3bcbdb8f-0533-44ff-8980-517fe16ef755" providerId="AD" clId="Web-{5D207EDD-7FEE-470D-AD2B-703A9B562062}" dt="2023-10-17T07:25:14.112" v="30"/>
          <ac:spMkLst>
            <pc:docMk/>
            <pc:sldMk cId="3791928799" sldId="324"/>
            <ac:spMk id="12" creationId="{DAD5E449-9A9A-3842-B3D4-0CF3ED37CF42}"/>
          </ac:spMkLst>
        </pc:spChg>
        <pc:spChg chg="mod">
          <ac:chgData name="GOH BOON HENG" userId="S::8855052q_polite.edu.sg#ext#@studenttpedu.onmicrosoft.com::3bcbdb8f-0533-44ff-8980-517fe16ef755" providerId="AD" clId="Web-{5D207EDD-7FEE-470D-AD2B-703A9B562062}" dt="2023-10-17T07:25:16.612" v="35" actId="20577"/>
          <ac:spMkLst>
            <pc:docMk/>
            <pc:sldMk cId="3791928799" sldId="324"/>
            <ac:spMk id="235" creationId="{00000000-0000-0000-0000-000000000000}"/>
          </ac:spMkLst>
        </pc:spChg>
        <pc:spChg chg="del">
          <ac:chgData name="GOH BOON HENG" userId="S::8855052q_polite.edu.sg#ext#@studenttpedu.onmicrosoft.com::3bcbdb8f-0533-44ff-8980-517fe16ef755" providerId="AD" clId="Web-{5D207EDD-7FEE-470D-AD2B-703A9B562062}" dt="2023-10-17T07:25:10.940" v="29"/>
          <ac:spMkLst>
            <pc:docMk/>
            <pc:sldMk cId="3791928799" sldId="324"/>
            <ac:spMk id="237" creationId="{00000000-0000-0000-0000-000000000000}"/>
          </ac:spMkLst>
        </pc:spChg>
        <pc:spChg chg="del">
          <ac:chgData name="GOH BOON HENG" userId="S::8855052q_polite.edu.sg#ext#@studenttpedu.onmicrosoft.com::3bcbdb8f-0533-44ff-8980-517fe16ef755" providerId="AD" clId="Web-{5D207EDD-7FEE-470D-AD2B-703A9B562062}" dt="2023-10-17T07:25:10.862" v="28"/>
          <ac:spMkLst>
            <pc:docMk/>
            <pc:sldMk cId="3791928799" sldId="324"/>
            <ac:spMk id="238" creationId="{00000000-0000-0000-0000-000000000000}"/>
          </ac:spMkLst>
        </pc:spChg>
        <pc:spChg chg="del">
          <ac:chgData name="GOH BOON HENG" userId="S::8855052q_polite.edu.sg#ext#@studenttpedu.onmicrosoft.com::3bcbdb8f-0533-44ff-8980-517fe16ef755" providerId="AD" clId="Web-{5D207EDD-7FEE-470D-AD2B-703A9B562062}" dt="2023-10-17T07:25:10.768" v="27"/>
          <ac:spMkLst>
            <pc:docMk/>
            <pc:sldMk cId="3791928799" sldId="324"/>
            <ac:spMk id="239" creationId="{00000000-0000-0000-0000-000000000000}"/>
          </ac:spMkLst>
        </pc:spChg>
        <pc:spChg chg="del">
          <ac:chgData name="GOH BOON HENG" userId="S::8855052q_polite.edu.sg#ext#@studenttpedu.onmicrosoft.com::3bcbdb8f-0533-44ff-8980-517fe16ef755" providerId="AD" clId="Web-{5D207EDD-7FEE-470D-AD2B-703A9B562062}" dt="2023-10-17T07:25:10.690" v="26"/>
          <ac:spMkLst>
            <pc:docMk/>
            <pc:sldMk cId="3791928799" sldId="324"/>
            <ac:spMk id="240" creationId="{00000000-0000-0000-0000-000000000000}"/>
          </ac:spMkLst>
        </pc:spChg>
        <pc:spChg chg="mod">
          <ac:chgData name="GOH BOON HENG" userId="S::8855052q_polite.edu.sg#ext#@studenttpedu.onmicrosoft.com::3bcbdb8f-0533-44ff-8980-517fe16ef755" providerId="AD" clId="Web-{5D207EDD-7FEE-470D-AD2B-703A9B562062}" dt="2023-10-17T07:25:25.785" v="36" actId="1076"/>
          <ac:spMkLst>
            <pc:docMk/>
            <pc:sldMk cId="3791928799" sldId="324"/>
            <ac:spMk id="241" creationId="{00000000-0000-0000-0000-000000000000}"/>
          </ac:spMkLst>
        </pc:spChg>
        <pc:spChg chg="del">
          <ac:chgData name="GOH BOON HENG" userId="S::8855052q_polite.edu.sg#ext#@studenttpedu.onmicrosoft.com::3bcbdb8f-0533-44ff-8980-517fe16ef755" providerId="AD" clId="Web-{5D207EDD-7FEE-470D-AD2B-703A9B562062}" dt="2023-10-17T07:25:10.596" v="25"/>
          <ac:spMkLst>
            <pc:docMk/>
            <pc:sldMk cId="3791928799" sldId="324"/>
            <ac:spMk id="242" creationId="{00000000-0000-0000-0000-000000000000}"/>
          </ac:spMkLst>
        </pc:spChg>
        <pc:spChg chg="del">
          <ac:chgData name="GOH BOON HENG" userId="S::8855052q_polite.edu.sg#ext#@studenttpedu.onmicrosoft.com::3bcbdb8f-0533-44ff-8980-517fe16ef755" providerId="AD" clId="Web-{5D207EDD-7FEE-470D-AD2B-703A9B562062}" dt="2023-10-17T07:25:10.596" v="24"/>
          <ac:spMkLst>
            <pc:docMk/>
            <pc:sldMk cId="3791928799" sldId="324"/>
            <ac:spMk id="243" creationId="{00000000-0000-0000-0000-000000000000}"/>
          </ac:spMkLst>
        </pc:spChg>
        <pc:picChg chg="mod">
          <ac:chgData name="GOH BOON HENG" userId="S::8855052q_polite.edu.sg#ext#@studenttpedu.onmicrosoft.com::3bcbdb8f-0533-44ff-8980-517fe16ef755" providerId="AD" clId="Web-{5D207EDD-7FEE-470D-AD2B-703A9B562062}" dt="2023-10-17T07:25:25.800" v="37" actId="1076"/>
          <ac:picMkLst>
            <pc:docMk/>
            <pc:sldMk cId="3791928799" sldId="324"/>
            <ac:picMk id="2" creationId="{1F40EEC0-B7B6-DFCA-B4EE-43E185931314}"/>
          </ac:picMkLst>
        </pc:picChg>
        <pc:picChg chg="del">
          <ac:chgData name="GOH BOON HENG" userId="S::8855052q_polite.edu.sg#ext#@studenttpedu.onmicrosoft.com::3bcbdb8f-0533-44ff-8980-517fe16ef755" providerId="AD" clId="Web-{5D207EDD-7FEE-470D-AD2B-703A9B562062}" dt="2023-10-17T07:25:10.596" v="23"/>
          <ac:picMkLst>
            <pc:docMk/>
            <pc:sldMk cId="3791928799" sldId="324"/>
            <ac:picMk id="3" creationId="{C2F56D4A-2E08-3285-B89F-518E4B5F1D59}"/>
          </ac:picMkLst>
        </pc:picChg>
        <pc:picChg chg="del">
          <ac:chgData name="GOH BOON HENG" userId="S::8855052q_polite.edu.sg#ext#@studenttpedu.onmicrosoft.com::3bcbdb8f-0533-44ff-8980-517fe16ef755" providerId="AD" clId="Web-{5D207EDD-7FEE-470D-AD2B-703A9B562062}" dt="2023-10-17T07:25:10.596" v="22"/>
          <ac:picMkLst>
            <pc:docMk/>
            <pc:sldMk cId="3791928799" sldId="324"/>
            <ac:picMk id="4" creationId="{013BD753-5F05-2343-213E-42639098CF4E}"/>
          </ac:picMkLst>
        </pc:picChg>
      </pc:sldChg>
      <pc:sldChg chg="mod modShow">
        <pc:chgData name="GOH BOON HENG" userId="S::8855052q_polite.edu.sg#ext#@studenttpedu.onmicrosoft.com::3bcbdb8f-0533-44ff-8980-517fe16ef755" providerId="AD" clId="Web-{5D207EDD-7FEE-470D-AD2B-703A9B562062}" dt="2023-10-17T07:25:47.941" v="38"/>
        <pc:sldMkLst>
          <pc:docMk/>
          <pc:sldMk cId="831642704" sldId="325"/>
        </pc:sldMkLst>
      </pc:sldChg>
      <pc:sldChg chg="addCm">
        <pc:chgData name="GOH BOON HENG" userId="S::8855052q_polite.edu.sg#ext#@studenttpedu.onmicrosoft.com::3bcbdb8f-0533-44ff-8980-517fe16ef755" providerId="AD" clId="Web-{5D207EDD-7FEE-470D-AD2B-703A9B562062}" dt="2023-10-17T07:13:21.781" v="2"/>
        <pc:sldMkLst>
          <pc:docMk/>
          <pc:sldMk cId="760043448" sldId="326"/>
        </pc:sldMkLst>
        <pc:extLst>
          <p:ext xmlns:p="http://schemas.openxmlformats.org/presentationml/2006/main" uri="{D6D511B9-2390-475A-947B-AFAB55BFBCF1}">
            <pc226:cmChg xmlns:pc226="http://schemas.microsoft.com/office/powerpoint/2022/06/main/command" chg="add">
              <pc226:chgData name="GOH BOON HENG" userId="S::8855052q_polite.edu.sg#ext#@studenttpedu.onmicrosoft.com::3bcbdb8f-0533-44ff-8980-517fe16ef755" providerId="AD" clId="Web-{5D207EDD-7FEE-470D-AD2B-703A9B562062}" dt="2023-10-17T07:13:21.781" v="2"/>
              <pc2:cmMkLst xmlns:pc2="http://schemas.microsoft.com/office/powerpoint/2019/9/main/command">
                <pc:docMk/>
                <pc:sldMk cId="760043448" sldId="326"/>
                <pc2:cmMk id="{4922E5E0-4BEC-45D3-B935-E78721F276D1}"/>
              </pc2:cmMkLst>
            </pc226:cmChg>
          </p:ext>
        </pc:extLst>
      </pc:sldChg>
      <pc:sldChg chg="addCm">
        <pc:chgData name="GOH BOON HENG" userId="S::8855052q_polite.edu.sg#ext#@studenttpedu.onmicrosoft.com::3bcbdb8f-0533-44ff-8980-517fe16ef755" providerId="AD" clId="Web-{5D207EDD-7FEE-470D-AD2B-703A9B562062}" dt="2023-10-17T07:18:43.024" v="9"/>
        <pc:sldMkLst>
          <pc:docMk/>
          <pc:sldMk cId="1750364298" sldId="329"/>
        </pc:sldMkLst>
        <pc:extLst>
          <p:ext xmlns:p="http://schemas.openxmlformats.org/presentationml/2006/main" uri="{D6D511B9-2390-475A-947B-AFAB55BFBCF1}">
            <pc226:cmChg xmlns:pc226="http://schemas.microsoft.com/office/powerpoint/2022/06/main/command" chg="add">
              <pc226:chgData name="GOH BOON HENG" userId="S::8855052q_polite.edu.sg#ext#@studenttpedu.onmicrosoft.com::3bcbdb8f-0533-44ff-8980-517fe16ef755" providerId="AD" clId="Web-{5D207EDD-7FEE-470D-AD2B-703A9B562062}" dt="2023-10-17T07:18:43.024" v="9"/>
              <pc2:cmMkLst xmlns:pc2="http://schemas.microsoft.com/office/powerpoint/2019/9/main/command">
                <pc:docMk/>
                <pc:sldMk cId="1750364298" sldId="329"/>
                <pc2:cmMk id="{1FB48F8A-9CE3-4CD7-AAD3-C12D23923BBF}"/>
              </pc2:cmMkLst>
            </pc226:cmChg>
          </p:ext>
        </pc:extLst>
      </pc:sldChg>
      <pc:sldChg chg="addSp modSp">
        <pc:chgData name="GOH BOON HENG" userId="S::8855052q_polite.edu.sg#ext#@studenttpedu.onmicrosoft.com::3bcbdb8f-0533-44ff-8980-517fe16ef755" providerId="AD" clId="Web-{5D207EDD-7FEE-470D-AD2B-703A9B562062}" dt="2023-10-17T07:20:00.401" v="21" actId="1076"/>
        <pc:sldMkLst>
          <pc:docMk/>
          <pc:sldMk cId="955820684" sldId="330"/>
        </pc:sldMkLst>
        <pc:spChg chg="add mod">
          <ac:chgData name="GOH BOON HENG" userId="S::8855052q_polite.edu.sg#ext#@studenttpedu.onmicrosoft.com::3bcbdb8f-0533-44ff-8980-517fe16ef755" providerId="AD" clId="Web-{5D207EDD-7FEE-470D-AD2B-703A9B562062}" dt="2023-10-17T07:20:00.401" v="21" actId="1076"/>
          <ac:spMkLst>
            <pc:docMk/>
            <pc:sldMk cId="955820684" sldId="330"/>
            <ac:spMk id="3" creationId="{2A227406-9928-32C1-26F9-46A52F4B218F}"/>
          </ac:spMkLst>
        </pc:spChg>
      </pc:sldChg>
      <pc:sldChg chg="modSp">
        <pc:chgData name="GOH BOON HENG" userId="S::8855052q_polite.edu.sg#ext#@studenttpedu.onmicrosoft.com::3bcbdb8f-0533-44ff-8980-517fe16ef755" providerId="AD" clId="Web-{5D207EDD-7FEE-470D-AD2B-703A9B562062}" dt="2023-10-17T07:16:29.286" v="8" actId="20577"/>
        <pc:sldMkLst>
          <pc:docMk/>
          <pc:sldMk cId="959676360" sldId="333"/>
        </pc:sldMkLst>
        <pc:spChg chg="mod">
          <ac:chgData name="GOH BOON HENG" userId="S::8855052q_polite.edu.sg#ext#@studenttpedu.onmicrosoft.com::3bcbdb8f-0533-44ff-8980-517fe16ef755" providerId="AD" clId="Web-{5D207EDD-7FEE-470D-AD2B-703A9B562062}" dt="2023-10-17T07:16:29.286" v="8" actId="20577"/>
          <ac:spMkLst>
            <pc:docMk/>
            <pc:sldMk cId="959676360" sldId="333"/>
            <ac:spMk id="3" creationId="{3026E205-A20F-B97B-9986-891DE2BB601A}"/>
          </ac:spMkLst>
        </pc:spChg>
      </pc:sldChg>
    </pc:docChg>
  </pc:docChgLst>
  <pc:docChgLst>
    <pc:chgData name="SEOW KHENG CHUNG" userId="S::1238079m_polite.edu.sg#ext#@studenttpedu.onmicrosoft.com::5c8562c4-fa5f-4b50-8c0e-4e90c1c4390f" providerId="AD" clId="Web-{4E9B390E-F563-4A38-AB3C-1CCF6302408A}"/>
    <pc:docChg chg="modSld">
      <pc:chgData name="SEOW KHENG CHUNG" userId="S::1238079m_polite.edu.sg#ext#@studenttpedu.onmicrosoft.com::5c8562c4-fa5f-4b50-8c0e-4e90c1c4390f" providerId="AD" clId="Web-{4E9B390E-F563-4A38-AB3C-1CCF6302408A}" dt="2023-10-16T13:48:03.428" v="2" actId="20577"/>
      <pc:docMkLst>
        <pc:docMk/>
      </pc:docMkLst>
      <pc:sldChg chg="modSp">
        <pc:chgData name="SEOW KHENG CHUNG" userId="S::1238079m_polite.edu.sg#ext#@studenttpedu.onmicrosoft.com::5c8562c4-fa5f-4b50-8c0e-4e90c1c4390f" providerId="AD" clId="Web-{4E9B390E-F563-4A38-AB3C-1CCF6302408A}" dt="2023-10-16T13:48:03.428" v="2" actId="20577"/>
        <pc:sldMkLst>
          <pc:docMk/>
          <pc:sldMk cId="2612639337" sldId="322"/>
        </pc:sldMkLst>
        <pc:spChg chg="mod">
          <ac:chgData name="SEOW KHENG CHUNG" userId="S::1238079m_polite.edu.sg#ext#@studenttpedu.onmicrosoft.com::5c8562c4-fa5f-4b50-8c0e-4e90c1c4390f" providerId="AD" clId="Web-{4E9B390E-F563-4A38-AB3C-1CCF6302408A}" dt="2023-10-16T13:48:03.428" v="2" actId="20577"/>
          <ac:spMkLst>
            <pc:docMk/>
            <pc:sldMk cId="2612639337" sldId="322"/>
            <ac:spMk id="3" creationId="{696713E8-89DF-47F5-8C7E-6D43F182DB5F}"/>
          </ac:spMkLst>
        </pc:spChg>
      </pc:sldChg>
    </pc:docChg>
  </pc:docChgLst>
  <pc:docChgLst>
    <pc:chgData name="EVELYN TAN-ROGERS" userId="S::5756388c_polite.edu.sg#ext#@studenttpedu.onmicrosoft.com::097c8537-1574-4b9d-bc96-af28cf4a2898" providerId="AD" clId="Web-{05C1B3CC-0A7A-DF58-058B-DB6D457CCEDF}"/>
    <pc:docChg chg="addSld delSld modSld sldOrd">
      <pc:chgData name="EVELYN TAN-ROGERS" userId="S::5756388c_polite.edu.sg#ext#@studenttpedu.onmicrosoft.com::097c8537-1574-4b9d-bc96-af28cf4a2898" providerId="AD" clId="Web-{05C1B3CC-0A7A-DF58-058B-DB6D457CCEDF}" dt="2023-10-13T13:55:04.388" v="1525" actId="20577"/>
      <pc:docMkLst>
        <pc:docMk/>
      </pc:docMkLst>
      <pc:sldChg chg="addSp delSp modSp">
        <pc:chgData name="EVELYN TAN-ROGERS" userId="S::5756388c_polite.edu.sg#ext#@studenttpedu.onmicrosoft.com::097c8537-1574-4b9d-bc96-af28cf4a2898" providerId="AD" clId="Web-{05C1B3CC-0A7A-DF58-058B-DB6D457CCEDF}" dt="2023-10-13T13:30:05.007" v="1367" actId="20577"/>
        <pc:sldMkLst>
          <pc:docMk/>
          <pc:sldMk cId="0" sldId="256"/>
        </pc:sldMkLst>
        <pc:spChg chg="mod">
          <ac:chgData name="EVELYN TAN-ROGERS" userId="S::5756388c_polite.edu.sg#ext#@studenttpedu.onmicrosoft.com::097c8537-1574-4b9d-bc96-af28cf4a2898" providerId="AD" clId="Web-{05C1B3CC-0A7A-DF58-058B-DB6D457CCEDF}" dt="2023-10-13T13:30:05.007" v="1367" actId="20577"/>
          <ac:spMkLst>
            <pc:docMk/>
            <pc:sldMk cId="0" sldId="256"/>
            <ac:spMk id="173" creationId="{00000000-0000-0000-0000-000000000000}"/>
          </ac:spMkLst>
        </pc:spChg>
        <pc:spChg chg="mod">
          <ac:chgData name="EVELYN TAN-ROGERS" userId="S::5756388c_polite.edu.sg#ext#@studenttpedu.onmicrosoft.com::097c8537-1574-4b9d-bc96-af28cf4a2898" providerId="AD" clId="Web-{05C1B3CC-0A7A-DF58-058B-DB6D457CCEDF}" dt="2023-10-13T09:45:07.100" v="5" actId="14100"/>
          <ac:spMkLst>
            <pc:docMk/>
            <pc:sldMk cId="0" sldId="256"/>
            <ac:spMk id="174" creationId="{00000000-0000-0000-0000-000000000000}"/>
          </ac:spMkLst>
        </pc:spChg>
        <pc:picChg chg="add del mod">
          <ac:chgData name="EVELYN TAN-ROGERS" userId="S::5756388c_polite.edu.sg#ext#@studenttpedu.onmicrosoft.com::097c8537-1574-4b9d-bc96-af28cf4a2898" providerId="AD" clId="Web-{05C1B3CC-0A7A-DF58-058B-DB6D457CCEDF}" dt="2023-10-13T10:27:16.886" v="249"/>
          <ac:picMkLst>
            <pc:docMk/>
            <pc:sldMk cId="0" sldId="256"/>
            <ac:picMk id="2" creationId="{CA151524-4C20-9575-4AB0-DA8DAA69363A}"/>
          </ac:picMkLst>
        </pc:picChg>
        <pc:picChg chg="add del mod">
          <ac:chgData name="EVELYN TAN-ROGERS" userId="S::5756388c_polite.edu.sg#ext#@studenttpedu.onmicrosoft.com::097c8537-1574-4b9d-bc96-af28cf4a2898" providerId="AD" clId="Web-{05C1B3CC-0A7A-DF58-058B-DB6D457CCEDF}" dt="2023-10-13T10:32:23.664" v="255"/>
          <ac:picMkLst>
            <pc:docMk/>
            <pc:sldMk cId="0" sldId="256"/>
            <ac:picMk id="3" creationId="{CCB45DAB-DEF9-6417-F348-8414713E9BDC}"/>
          </ac:picMkLst>
        </pc:picChg>
        <pc:picChg chg="add del mod">
          <ac:chgData name="EVELYN TAN-ROGERS" userId="S::5756388c_polite.edu.sg#ext#@studenttpedu.onmicrosoft.com::097c8537-1574-4b9d-bc96-af28cf4a2898" providerId="AD" clId="Web-{05C1B3CC-0A7A-DF58-058B-DB6D457CCEDF}" dt="2023-10-13T10:28:00.184" v="252"/>
          <ac:picMkLst>
            <pc:docMk/>
            <pc:sldMk cId="0" sldId="256"/>
            <ac:picMk id="4" creationId="{B3CD8536-4890-1E7F-DB34-2AA165FA403F}"/>
          </ac:picMkLst>
        </pc:picChg>
        <pc:picChg chg="add mod">
          <ac:chgData name="EVELYN TAN-ROGERS" userId="S::5756388c_polite.edu.sg#ext#@studenttpedu.onmicrosoft.com::097c8537-1574-4b9d-bc96-af28cf4a2898" providerId="AD" clId="Web-{05C1B3CC-0A7A-DF58-058B-DB6D457CCEDF}" dt="2023-10-13T10:33:56.496" v="260" actId="1076"/>
          <ac:picMkLst>
            <pc:docMk/>
            <pc:sldMk cId="0" sldId="256"/>
            <ac:picMk id="5" creationId="{A3B82643-43F1-A090-EA64-F5A315992971}"/>
          </ac:picMkLst>
        </pc:picChg>
      </pc:sldChg>
      <pc:sldChg chg="del">
        <pc:chgData name="EVELYN TAN-ROGERS" userId="S::5756388c_polite.edu.sg#ext#@studenttpedu.onmicrosoft.com::097c8537-1574-4b9d-bc96-af28cf4a2898" providerId="AD" clId="Web-{05C1B3CC-0A7A-DF58-058B-DB6D457CCEDF}" dt="2023-10-13T09:47:30.589" v="13"/>
        <pc:sldMkLst>
          <pc:docMk/>
          <pc:sldMk cId="0" sldId="257"/>
        </pc:sldMkLst>
      </pc:sldChg>
      <pc:sldChg chg="modSp ord">
        <pc:chgData name="EVELYN TAN-ROGERS" userId="S::5756388c_polite.edu.sg#ext#@studenttpedu.onmicrosoft.com::097c8537-1574-4b9d-bc96-af28cf4a2898" providerId="AD" clId="Web-{05C1B3CC-0A7A-DF58-058B-DB6D457CCEDF}" dt="2023-10-13T13:36:20.317" v="1440" actId="20577"/>
        <pc:sldMkLst>
          <pc:docMk/>
          <pc:sldMk cId="0" sldId="258"/>
        </pc:sldMkLst>
        <pc:spChg chg="mod">
          <ac:chgData name="EVELYN TAN-ROGERS" userId="S::5756388c_polite.edu.sg#ext#@studenttpedu.onmicrosoft.com::097c8537-1574-4b9d-bc96-af28cf4a2898" providerId="AD" clId="Web-{05C1B3CC-0A7A-DF58-058B-DB6D457CCEDF}" dt="2023-10-13T10:24:03.581" v="231" actId="20577"/>
          <ac:spMkLst>
            <pc:docMk/>
            <pc:sldMk cId="0" sldId="258"/>
            <ac:spMk id="191" creationId="{00000000-0000-0000-0000-000000000000}"/>
          </ac:spMkLst>
        </pc:spChg>
        <pc:spChg chg="mod">
          <ac:chgData name="EVELYN TAN-ROGERS" userId="S::5756388c_polite.edu.sg#ext#@studenttpedu.onmicrosoft.com::097c8537-1574-4b9d-bc96-af28cf4a2898" providerId="AD" clId="Web-{05C1B3CC-0A7A-DF58-058B-DB6D457CCEDF}" dt="2023-10-13T11:01:38.592" v="463" actId="20577"/>
          <ac:spMkLst>
            <pc:docMk/>
            <pc:sldMk cId="0" sldId="258"/>
            <ac:spMk id="193" creationId="{00000000-0000-0000-0000-000000000000}"/>
          </ac:spMkLst>
        </pc:spChg>
        <pc:spChg chg="mod">
          <ac:chgData name="EVELYN TAN-ROGERS" userId="S::5756388c_polite.edu.sg#ext#@studenttpedu.onmicrosoft.com::097c8537-1574-4b9d-bc96-af28cf4a2898" providerId="AD" clId="Web-{05C1B3CC-0A7A-DF58-058B-DB6D457CCEDF}" dt="2023-10-13T11:02:19.921" v="476" actId="20577"/>
          <ac:spMkLst>
            <pc:docMk/>
            <pc:sldMk cId="0" sldId="258"/>
            <ac:spMk id="195" creationId="{00000000-0000-0000-0000-000000000000}"/>
          </ac:spMkLst>
        </pc:spChg>
        <pc:spChg chg="mod">
          <ac:chgData name="EVELYN TAN-ROGERS" userId="S::5756388c_polite.edu.sg#ext#@studenttpedu.onmicrosoft.com::097c8537-1574-4b9d-bc96-af28cf4a2898" providerId="AD" clId="Web-{05C1B3CC-0A7A-DF58-058B-DB6D457CCEDF}" dt="2023-10-13T13:36:20.317" v="1440" actId="20577"/>
          <ac:spMkLst>
            <pc:docMk/>
            <pc:sldMk cId="0" sldId="258"/>
            <ac:spMk id="206" creationId="{00000000-0000-0000-0000-000000000000}"/>
          </ac:spMkLst>
        </pc:spChg>
      </pc:sldChg>
      <pc:sldChg chg="delSp del ord">
        <pc:chgData name="EVELYN TAN-ROGERS" userId="S::5756388c_polite.edu.sg#ext#@studenttpedu.onmicrosoft.com::097c8537-1574-4b9d-bc96-af28cf4a2898" providerId="AD" clId="Web-{05C1B3CC-0A7A-DF58-058B-DB6D457CCEDF}" dt="2023-10-13T10:14:01.635" v="69"/>
        <pc:sldMkLst>
          <pc:docMk/>
          <pc:sldMk cId="0" sldId="259"/>
        </pc:sldMkLst>
        <pc:picChg chg="del">
          <ac:chgData name="EVELYN TAN-ROGERS" userId="S::5756388c_polite.edu.sg#ext#@studenttpedu.onmicrosoft.com::097c8537-1574-4b9d-bc96-af28cf4a2898" providerId="AD" clId="Web-{05C1B3CC-0A7A-DF58-058B-DB6D457CCEDF}" dt="2023-10-13T10:12:02.584" v="67"/>
          <ac:picMkLst>
            <pc:docMk/>
            <pc:sldMk cId="0" sldId="259"/>
            <ac:picMk id="214" creationId="{00000000-0000-0000-0000-000000000000}"/>
          </ac:picMkLst>
        </pc:picChg>
      </pc:sldChg>
      <pc:sldChg chg="del">
        <pc:chgData name="EVELYN TAN-ROGERS" userId="S::5756388c_polite.edu.sg#ext#@studenttpedu.onmicrosoft.com::097c8537-1574-4b9d-bc96-af28cf4a2898" providerId="AD" clId="Web-{05C1B3CC-0A7A-DF58-058B-DB6D457CCEDF}" dt="2023-10-13T11:05:41.242" v="488"/>
        <pc:sldMkLst>
          <pc:docMk/>
          <pc:sldMk cId="0" sldId="260"/>
        </pc:sldMkLst>
      </pc:sldChg>
      <pc:sldChg chg="modSp ord">
        <pc:chgData name="EVELYN TAN-ROGERS" userId="S::5756388c_polite.edu.sg#ext#@studenttpedu.onmicrosoft.com::097c8537-1574-4b9d-bc96-af28cf4a2898" providerId="AD" clId="Web-{05C1B3CC-0A7A-DF58-058B-DB6D457CCEDF}" dt="2023-10-13T10:36:35.314" v="298" actId="1076"/>
        <pc:sldMkLst>
          <pc:docMk/>
          <pc:sldMk cId="0" sldId="261"/>
        </pc:sldMkLst>
        <pc:spChg chg="mod">
          <ac:chgData name="EVELYN TAN-ROGERS" userId="S::5756388c_polite.edu.sg#ext#@studenttpedu.onmicrosoft.com::097c8537-1574-4b9d-bc96-af28cf4a2898" providerId="AD" clId="Web-{05C1B3CC-0A7A-DF58-058B-DB6D457CCEDF}" dt="2023-10-13T10:23:56.987" v="227" actId="20577"/>
          <ac:spMkLst>
            <pc:docMk/>
            <pc:sldMk cId="0" sldId="261"/>
            <ac:spMk id="234" creationId="{00000000-0000-0000-0000-000000000000}"/>
          </ac:spMkLst>
        </pc:spChg>
        <pc:spChg chg="mod">
          <ac:chgData name="EVELYN TAN-ROGERS" userId="S::5756388c_polite.edu.sg#ext#@studenttpedu.onmicrosoft.com::097c8537-1574-4b9d-bc96-af28cf4a2898" providerId="AD" clId="Web-{05C1B3CC-0A7A-DF58-058B-DB6D457CCEDF}" dt="2023-10-13T10:22:16.061" v="206" actId="20577"/>
          <ac:spMkLst>
            <pc:docMk/>
            <pc:sldMk cId="0" sldId="261"/>
            <ac:spMk id="235" creationId="{00000000-0000-0000-0000-000000000000}"/>
          </ac:spMkLst>
        </pc:spChg>
        <pc:spChg chg="mod">
          <ac:chgData name="EVELYN TAN-ROGERS" userId="S::5756388c_polite.edu.sg#ext#@studenttpedu.onmicrosoft.com::097c8537-1574-4b9d-bc96-af28cf4a2898" providerId="AD" clId="Web-{05C1B3CC-0A7A-DF58-058B-DB6D457CCEDF}" dt="2023-10-13T10:36:35.314" v="298" actId="1076"/>
          <ac:spMkLst>
            <pc:docMk/>
            <pc:sldMk cId="0" sldId="261"/>
            <ac:spMk id="236" creationId="{00000000-0000-0000-0000-000000000000}"/>
          </ac:spMkLst>
        </pc:spChg>
        <pc:spChg chg="mod">
          <ac:chgData name="EVELYN TAN-ROGERS" userId="S::5756388c_polite.edu.sg#ext#@studenttpedu.onmicrosoft.com::097c8537-1574-4b9d-bc96-af28cf4a2898" providerId="AD" clId="Web-{05C1B3CC-0A7A-DF58-058B-DB6D457CCEDF}" dt="2023-10-13T10:22:11.842" v="204" actId="20577"/>
          <ac:spMkLst>
            <pc:docMk/>
            <pc:sldMk cId="0" sldId="261"/>
            <ac:spMk id="237" creationId="{00000000-0000-0000-0000-000000000000}"/>
          </ac:spMkLst>
        </pc:spChg>
        <pc:spChg chg="mod">
          <ac:chgData name="EVELYN TAN-ROGERS" userId="S::5756388c_polite.edu.sg#ext#@studenttpedu.onmicrosoft.com::097c8537-1574-4b9d-bc96-af28cf4a2898" providerId="AD" clId="Web-{05C1B3CC-0A7A-DF58-058B-DB6D457CCEDF}" dt="2023-10-13T10:22:53.859" v="219" actId="20577"/>
          <ac:spMkLst>
            <pc:docMk/>
            <pc:sldMk cId="0" sldId="261"/>
            <ac:spMk id="238" creationId="{00000000-0000-0000-0000-000000000000}"/>
          </ac:spMkLst>
        </pc:spChg>
        <pc:spChg chg="mod">
          <ac:chgData name="EVELYN TAN-ROGERS" userId="S::5756388c_polite.edu.sg#ext#@studenttpedu.onmicrosoft.com::097c8537-1574-4b9d-bc96-af28cf4a2898" providerId="AD" clId="Web-{05C1B3CC-0A7A-DF58-058B-DB6D457CCEDF}" dt="2023-10-13T10:22:25.639" v="214" actId="20577"/>
          <ac:spMkLst>
            <pc:docMk/>
            <pc:sldMk cId="0" sldId="261"/>
            <ac:spMk id="239" creationId="{00000000-0000-0000-0000-000000000000}"/>
          </ac:spMkLst>
        </pc:spChg>
        <pc:spChg chg="mod">
          <ac:chgData name="EVELYN TAN-ROGERS" userId="S::5756388c_polite.edu.sg#ext#@studenttpedu.onmicrosoft.com::097c8537-1574-4b9d-bc96-af28cf4a2898" providerId="AD" clId="Web-{05C1B3CC-0A7A-DF58-058B-DB6D457CCEDF}" dt="2023-10-13T10:19:10.913" v="168" actId="20577"/>
          <ac:spMkLst>
            <pc:docMk/>
            <pc:sldMk cId="0" sldId="261"/>
            <ac:spMk id="240" creationId="{00000000-0000-0000-0000-000000000000}"/>
          </ac:spMkLst>
        </pc:spChg>
      </pc:sldChg>
      <pc:sldChg chg="del">
        <pc:chgData name="EVELYN TAN-ROGERS" userId="S::5756388c_polite.edu.sg#ext#@studenttpedu.onmicrosoft.com::097c8537-1574-4b9d-bc96-af28cf4a2898" providerId="AD" clId="Web-{05C1B3CC-0A7A-DF58-058B-DB6D457CCEDF}" dt="2023-10-13T13:06:12.050" v="1068"/>
        <pc:sldMkLst>
          <pc:docMk/>
          <pc:sldMk cId="0" sldId="262"/>
        </pc:sldMkLst>
      </pc:sldChg>
      <pc:sldChg chg="del">
        <pc:chgData name="EVELYN TAN-ROGERS" userId="S::5756388c_polite.edu.sg#ext#@studenttpedu.onmicrosoft.com::097c8537-1574-4b9d-bc96-af28cf4a2898" providerId="AD" clId="Web-{05C1B3CC-0A7A-DF58-058B-DB6D457CCEDF}" dt="2023-10-13T11:00:37.542" v="456"/>
        <pc:sldMkLst>
          <pc:docMk/>
          <pc:sldMk cId="0" sldId="263"/>
        </pc:sldMkLst>
      </pc:sldChg>
      <pc:sldChg chg="del">
        <pc:chgData name="EVELYN TAN-ROGERS" userId="S::5756388c_polite.edu.sg#ext#@studenttpedu.onmicrosoft.com::097c8537-1574-4b9d-bc96-af28cf4a2898" providerId="AD" clId="Web-{05C1B3CC-0A7A-DF58-058B-DB6D457CCEDF}" dt="2023-10-13T13:14:00.274" v="1124"/>
        <pc:sldMkLst>
          <pc:docMk/>
          <pc:sldMk cId="0" sldId="264"/>
        </pc:sldMkLst>
      </pc:sldChg>
      <pc:sldChg chg="del">
        <pc:chgData name="EVELYN TAN-ROGERS" userId="S::5756388c_polite.edu.sg#ext#@studenttpedu.onmicrosoft.com::097c8537-1574-4b9d-bc96-af28cf4a2898" providerId="AD" clId="Web-{05C1B3CC-0A7A-DF58-058B-DB6D457CCEDF}" dt="2023-10-13T11:00:44.293" v="457"/>
        <pc:sldMkLst>
          <pc:docMk/>
          <pc:sldMk cId="0" sldId="265"/>
        </pc:sldMkLst>
      </pc:sldChg>
      <pc:sldChg chg="del">
        <pc:chgData name="EVELYN TAN-ROGERS" userId="S::5756388c_polite.edu.sg#ext#@studenttpedu.onmicrosoft.com::097c8537-1574-4b9d-bc96-af28cf4a2898" providerId="AD" clId="Web-{05C1B3CC-0A7A-DF58-058B-DB6D457CCEDF}" dt="2023-10-13T13:06:17.159" v="1069"/>
        <pc:sldMkLst>
          <pc:docMk/>
          <pc:sldMk cId="0" sldId="266"/>
        </pc:sldMkLst>
      </pc:sldChg>
      <pc:sldChg chg="del">
        <pc:chgData name="EVELYN TAN-ROGERS" userId="S::5756388c_polite.edu.sg#ext#@studenttpedu.onmicrosoft.com::097c8537-1574-4b9d-bc96-af28cf4a2898" providerId="AD" clId="Web-{05C1B3CC-0A7A-DF58-058B-DB6D457CCEDF}" dt="2023-10-13T13:06:19.331" v="1070"/>
        <pc:sldMkLst>
          <pc:docMk/>
          <pc:sldMk cId="0" sldId="267"/>
        </pc:sldMkLst>
      </pc:sldChg>
      <pc:sldChg chg="del">
        <pc:chgData name="EVELYN TAN-ROGERS" userId="S::5756388c_polite.edu.sg#ext#@studenttpedu.onmicrosoft.com::097c8537-1574-4b9d-bc96-af28cf4a2898" providerId="AD" clId="Web-{05C1B3CC-0A7A-DF58-058B-DB6D457CCEDF}" dt="2023-10-13T13:06:21.378" v="1071"/>
        <pc:sldMkLst>
          <pc:docMk/>
          <pc:sldMk cId="0" sldId="268"/>
        </pc:sldMkLst>
      </pc:sldChg>
      <pc:sldChg chg="del">
        <pc:chgData name="EVELYN TAN-ROGERS" userId="S::5756388c_polite.edu.sg#ext#@studenttpedu.onmicrosoft.com::097c8537-1574-4b9d-bc96-af28cf4a2898" providerId="AD" clId="Web-{05C1B3CC-0A7A-DF58-058B-DB6D457CCEDF}" dt="2023-10-13T13:06:30.019" v="1072"/>
        <pc:sldMkLst>
          <pc:docMk/>
          <pc:sldMk cId="0" sldId="269"/>
        </pc:sldMkLst>
      </pc:sldChg>
      <pc:sldChg chg="del">
        <pc:chgData name="EVELYN TAN-ROGERS" userId="S::5756388c_polite.edu.sg#ext#@studenttpedu.onmicrosoft.com::097c8537-1574-4b9d-bc96-af28cf4a2898" providerId="AD" clId="Web-{05C1B3CC-0A7A-DF58-058B-DB6D457CCEDF}" dt="2023-10-13T13:14:44.818" v="1129"/>
        <pc:sldMkLst>
          <pc:docMk/>
          <pc:sldMk cId="0" sldId="270"/>
        </pc:sldMkLst>
      </pc:sldChg>
      <pc:sldChg chg="modSp ord">
        <pc:chgData name="EVELYN TAN-ROGERS" userId="S::5756388c_polite.edu.sg#ext#@studenttpedu.onmicrosoft.com::097c8537-1574-4b9d-bc96-af28cf4a2898" providerId="AD" clId="Web-{05C1B3CC-0A7A-DF58-058B-DB6D457CCEDF}" dt="2023-10-13T13:29:15.693" v="1365" actId="20577"/>
        <pc:sldMkLst>
          <pc:docMk/>
          <pc:sldMk cId="0" sldId="271"/>
        </pc:sldMkLst>
        <pc:spChg chg="mod">
          <ac:chgData name="EVELYN TAN-ROGERS" userId="S::5756388c_polite.edu.sg#ext#@studenttpedu.onmicrosoft.com::097c8537-1574-4b9d-bc96-af28cf4a2898" providerId="AD" clId="Web-{05C1B3CC-0A7A-DF58-058B-DB6D457CCEDF}" dt="2023-10-13T13:11:27.702" v="1105" actId="20577"/>
          <ac:spMkLst>
            <pc:docMk/>
            <pc:sldMk cId="0" sldId="271"/>
            <ac:spMk id="542" creationId="{00000000-0000-0000-0000-000000000000}"/>
          </ac:spMkLst>
        </pc:spChg>
        <pc:spChg chg="mod">
          <ac:chgData name="EVELYN TAN-ROGERS" userId="S::5756388c_polite.edu.sg#ext#@studenttpedu.onmicrosoft.com::097c8537-1574-4b9d-bc96-af28cf4a2898" providerId="AD" clId="Web-{05C1B3CC-0A7A-DF58-058B-DB6D457CCEDF}" dt="2023-10-13T13:29:15.693" v="1365" actId="20577"/>
          <ac:spMkLst>
            <pc:docMk/>
            <pc:sldMk cId="0" sldId="271"/>
            <ac:spMk id="543" creationId="{00000000-0000-0000-0000-000000000000}"/>
          </ac:spMkLst>
        </pc:spChg>
      </pc:sldChg>
      <pc:sldChg chg="del">
        <pc:chgData name="EVELYN TAN-ROGERS" userId="S::5756388c_polite.edu.sg#ext#@studenttpedu.onmicrosoft.com::097c8537-1574-4b9d-bc96-af28cf4a2898" providerId="AD" clId="Web-{05C1B3CC-0A7A-DF58-058B-DB6D457CCEDF}" dt="2023-10-13T13:07:36.115" v="1079"/>
        <pc:sldMkLst>
          <pc:docMk/>
          <pc:sldMk cId="0" sldId="272"/>
        </pc:sldMkLst>
      </pc:sldChg>
      <pc:sldChg chg="del">
        <pc:chgData name="EVELYN TAN-ROGERS" userId="S::5756388c_polite.edu.sg#ext#@studenttpedu.onmicrosoft.com::097c8537-1574-4b9d-bc96-af28cf4a2898" providerId="AD" clId="Web-{05C1B3CC-0A7A-DF58-058B-DB6D457CCEDF}" dt="2023-10-13T13:06:37.019" v="1073"/>
        <pc:sldMkLst>
          <pc:docMk/>
          <pc:sldMk cId="0" sldId="273"/>
        </pc:sldMkLst>
      </pc:sldChg>
      <pc:sldChg chg="del">
        <pc:chgData name="EVELYN TAN-ROGERS" userId="S::5756388c_polite.edu.sg#ext#@studenttpedu.onmicrosoft.com::097c8537-1574-4b9d-bc96-af28cf4a2898" providerId="AD" clId="Web-{05C1B3CC-0A7A-DF58-058B-DB6D457CCEDF}" dt="2023-10-13T09:47:52.809" v="14"/>
        <pc:sldMkLst>
          <pc:docMk/>
          <pc:sldMk cId="0" sldId="274"/>
        </pc:sldMkLst>
      </pc:sldChg>
      <pc:sldChg chg="del">
        <pc:chgData name="EVELYN TAN-ROGERS" userId="S::5756388c_polite.edu.sg#ext#@studenttpedu.onmicrosoft.com::097c8537-1574-4b9d-bc96-af28cf4a2898" providerId="AD" clId="Web-{05C1B3CC-0A7A-DF58-058B-DB6D457CCEDF}" dt="2023-10-13T09:47:56.012" v="15"/>
        <pc:sldMkLst>
          <pc:docMk/>
          <pc:sldMk cId="0" sldId="275"/>
        </pc:sldMkLst>
      </pc:sldChg>
      <pc:sldChg chg="del">
        <pc:chgData name="EVELYN TAN-ROGERS" userId="S::5756388c_polite.edu.sg#ext#@studenttpedu.onmicrosoft.com::097c8537-1574-4b9d-bc96-af28cf4a2898" providerId="AD" clId="Web-{05C1B3CC-0A7A-DF58-058B-DB6D457CCEDF}" dt="2023-10-13T11:05:56.758" v="489"/>
        <pc:sldMkLst>
          <pc:docMk/>
          <pc:sldMk cId="0" sldId="276"/>
        </pc:sldMkLst>
      </pc:sldChg>
      <pc:sldChg chg="del">
        <pc:chgData name="EVELYN TAN-ROGERS" userId="S::5756388c_polite.edu.sg#ext#@studenttpedu.onmicrosoft.com::097c8537-1574-4b9d-bc96-af28cf4a2898" providerId="AD" clId="Web-{05C1B3CC-0A7A-DF58-058B-DB6D457CCEDF}" dt="2023-10-13T09:48:02.388" v="17"/>
        <pc:sldMkLst>
          <pc:docMk/>
          <pc:sldMk cId="0" sldId="277"/>
        </pc:sldMkLst>
      </pc:sldChg>
      <pc:sldChg chg="del">
        <pc:chgData name="EVELYN TAN-ROGERS" userId="S::5756388c_polite.edu.sg#ext#@studenttpedu.onmicrosoft.com::097c8537-1574-4b9d-bc96-af28cf4a2898" providerId="AD" clId="Web-{05C1B3CC-0A7A-DF58-058B-DB6D457CCEDF}" dt="2023-10-13T09:48:05.544" v="18"/>
        <pc:sldMkLst>
          <pc:docMk/>
          <pc:sldMk cId="0" sldId="278"/>
        </pc:sldMkLst>
      </pc:sldChg>
      <pc:sldChg chg="del">
        <pc:chgData name="EVELYN TAN-ROGERS" userId="S::5756388c_polite.edu.sg#ext#@studenttpedu.onmicrosoft.com::097c8537-1574-4b9d-bc96-af28cf4a2898" providerId="AD" clId="Web-{05C1B3CC-0A7A-DF58-058B-DB6D457CCEDF}" dt="2023-10-13T09:48:05.638" v="19"/>
        <pc:sldMkLst>
          <pc:docMk/>
          <pc:sldMk cId="0" sldId="279"/>
        </pc:sldMkLst>
      </pc:sldChg>
      <pc:sldChg chg="del">
        <pc:chgData name="EVELYN TAN-ROGERS" userId="S::5756388c_polite.edu.sg#ext#@studenttpedu.onmicrosoft.com::097c8537-1574-4b9d-bc96-af28cf4a2898" providerId="AD" clId="Web-{05C1B3CC-0A7A-DF58-058B-DB6D457CCEDF}" dt="2023-10-13T09:48:08.700" v="20"/>
        <pc:sldMkLst>
          <pc:docMk/>
          <pc:sldMk cId="0" sldId="280"/>
        </pc:sldMkLst>
      </pc:sldChg>
      <pc:sldChg chg="del ord">
        <pc:chgData name="EVELYN TAN-ROGERS" userId="S::5756388c_polite.edu.sg#ext#@studenttpedu.onmicrosoft.com::097c8537-1574-4b9d-bc96-af28cf4a2898" providerId="AD" clId="Web-{05C1B3CC-0A7A-DF58-058B-DB6D457CCEDF}" dt="2023-10-13T13:15:05.725" v="1131"/>
        <pc:sldMkLst>
          <pc:docMk/>
          <pc:sldMk cId="0" sldId="281"/>
        </pc:sldMkLst>
      </pc:sldChg>
      <pc:sldChg chg="del ord">
        <pc:chgData name="EVELYN TAN-ROGERS" userId="S::5756388c_polite.edu.sg#ext#@studenttpedu.onmicrosoft.com::097c8537-1574-4b9d-bc96-af28cf4a2898" providerId="AD" clId="Web-{05C1B3CC-0A7A-DF58-058B-DB6D457CCEDF}" dt="2023-10-13T13:15:01.037" v="1130"/>
        <pc:sldMkLst>
          <pc:docMk/>
          <pc:sldMk cId="0" sldId="282"/>
        </pc:sldMkLst>
      </pc:sldChg>
      <pc:sldChg chg="del">
        <pc:chgData name="EVELYN TAN-ROGERS" userId="S::5756388c_polite.edu.sg#ext#@studenttpedu.onmicrosoft.com::097c8537-1574-4b9d-bc96-af28cf4a2898" providerId="AD" clId="Web-{05C1B3CC-0A7A-DF58-058B-DB6D457CCEDF}" dt="2023-10-13T09:48:11.716" v="21"/>
        <pc:sldMkLst>
          <pc:docMk/>
          <pc:sldMk cId="0" sldId="283"/>
        </pc:sldMkLst>
      </pc:sldChg>
      <pc:sldChg chg="del">
        <pc:chgData name="EVELYN TAN-ROGERS" userId="S::5756388c_polite.edu.sg#ext#@studenttpedu.onmicrosoft.com::097c8537-1574-4b9d-bc96-af28cf4a2898" providerId="AD" clId="Web-{05C1B3CC-0A7A-DF58-058B-DB6D457CCEDF}" dt="2023-10-13T09:48:14.701" v="22"/>
        <pc:sldMkLst>
          <pc:docMk/>
          <pc:sldMk cId="0" sldId="284"/>
        </pc:sldMkLst>
      </pc:sldChg>
      <pc:sldChg chg="del">
        <pc:chgData name="EVELYN TAN-ROGERS" userId="S::5756388c_polite.edu.sg#ext#@studenttpedu.onmicrosoft.com::097c8537-1574-4b9d-bc96-af28cf4a2898" providerId="AD" clId="Web-{05C1B3CC-0A7A-DF58-058B-DB6D457CCEDF}" dt="2023-10-13T09:48:17.544" v="23"/>
        <pc:sldMkLst>
          <pc:docMk/>
          <pc:sldMk cId="0" sldId="285"/>
        </pc:sldMkLst>
      </pc:sldChg>
      <pc:sldChg chg="del">
        <pc:chgData name="EVELYN TAN-ROGERS" userId="S::5756388c_polite.edu.sg#ext#@studenttpedu.onmicrosoft.com::097c8537-1574-4b9d-bc96-af28cf4a2898" providerId="AD" clId="Web-{05C1B3CC-0A7A-DF58-058B-DB6D457CCEDF}" dt="2023-10-13T09:48:20.154" v="24"/>
        <pc:sldMkLst>
          <pc:docMk/>
          <pc:sldMk cId="0" sldId="286"/>
        </pc:sldMkLst>
      </pc:sldChg>
      <pc:sldChg chg="del">
        <pc:chgData name="EVELYN TAN-ROGERS" userId="S::5756388c_polite.edu.sg#ext#@studenttpedu.onmicrosoft.com::097c8537-1574-4b9d-bc96-af28cf4a2898" providerId="AD" clId="Web-{05C1B3CC-0A7A-DF58-058B-DB6D457CCEDF}" dt="2023-10-13T09:48:22.716" v="25"/>
        <pc:sldMkLst>
          <pc:docMk/>
          <pc:sldMk cId="0" sldId="287"/>
        </pc:sldMkLst>
      </pc:sldChg>
      <pc:sldChg chg="del">
        <pc:chgData name="EVELYN TAN-ROGERS" userId="S::5756388c_polite.edu.sg#ext#@studenttpedu.onmicrosoft.com::097c8537-1574-4b9d-bc96-af28cf4a2898" providerId="AD" clId="Web-{05C1B3CC-0A7A-DF58-058B-DB6D457CCEDF}" dt="2023-10-13T11:07:31.730" v="493"/>
        <pc:sldMkLst>
          <pc:docMk/>
          <pc:sldMk cId="0" sldId="288"/>
        </pc:sldMkLst>
      </pc:sldChg>
      <pc:sldChg chg="del">
        <pc:chgData name="EVELYN TAN-ROGERS" userId="S::5756388c_polite.edu.sg#ext#@studenttpedu.onmicrosoft.com::097c8537-1574-4b9d-bc96-af28cf4a2898" providerId="AD" clId="Web-{05C1B3CC-0A7A-DF58-058B-DB6D457CCEDF}" dt="2023-10-13T11:07:32.184" v="494"/>
        <pc:sldMkLst>
          <pc:docMk/>
          <pc:sldMk cId="0" sldId="289"/>
        </pc:sldMkLst>
      </pc:sldChg>
      <pc:sldChg chg="del">
        <pc:chgData name="EVELYN TAN-ROGERS" userId="S::5756388c_polite.edu.sg#ext#@studenttpedu.onmicrosoft.com::097c8537-1574-4b9d-bc96-af28cf4a2898" providerId="AD" clId="Web-{05C1B3CC-0A7A-DF58-058B-DB6D457CCEDF}" dt="2023-10-13T11:07:13.089" v="490"/>
        <pc:sldMkLst>
          <pc:docMk/>
          <pc:sldMk cId="0" sldId="290"/>
        </pc:sldMkLst>
      </pc:sldChg>
      <pc:sldChg chg="del">
        <pc:chgData name="EVELYN TAN-ROGERS" userId="S::5756388c_polite.edu.sg#ext#@studenttpedu.onmicrosoft.com::097c8537-1574-4b9d-bc96-af28cf4a2898" providerId="AD" clId="Web-{05C1B3CC-0A7A-DF58-058B-DB6D457CCEDF}" dt="2023-10-13T13:20:47.940" v="1252"/>
        <pc:sldMkLst>
          <pc:docMk/>
          <pc:sldMk cId="0" sldId="291"/>
        </pc:sldMkLst>
      </pc:sldChg>
      <pc:sldChg chg="del">
        <pc:chgData name="EVELYN TAN-ROGERS" userId="S::5756388c_polite.edu.sg#ext#@studenttpedu.onmicrosoft.com::097c8537-1574-4b9d-bc96-af28cf4a2898" providerId="AD" clId="Web-{05C1B3CC-0A7A-DF58-058B-DB6D457CCEDF}" dt="2023-10-13T13:20:49.643" v="1253"/>
        <pc:sldMkLst>
          <pc:docMk/>
          <pc:sldMk cId="0" sldId="292"/>
        </pc:sldMkLst>
      </pc:sldChg>
      <pc:sldChg chg="del">
        <pc:chgData name="EVELYN TAN-ROGERS" userId="S::5756388c_polite.edu.sg#ext#@studenttpedu.onmicrosoft.com::097c8537-1574-4b9d-bc96-af28cf4a2898" providerId="AD" clId="Web-{05C1B3CC-0A7A-DF58-058B-DB6D457CCEDF}" dt="2023-10-13T13:07:23.521" v="1078"/>
        <pc:sldMkLst>
          <pc:docMk/>
          <pc:sldMk cId="0" sldId="293"/>
        </pc:sldMkLst>
      </pc:sldChg>
      <pc:sldChg chg="del">
        <pc:chgData name="EVELYN TAN-ROGERS" userId="S::5756388c_polite.edu.sg#ext#@studenttpedu.onmicrosoft.com::097c8537-1574-4b9d-bc96-af28cf4a2898" providerId="AD" clId="Web-{05C1B3CC-0A7A-DF58-058B-DB6D457CCEDF}" dt="2023-10-13T13:06:46.457" v="1074"/>
        <pc:sldMkLst>
          <pc:docMk/>
          <pc:sldMk cId="0" sldId="294"/>
        </pc:sldMkLst>
      </pc:sldChg>
      <pc:sldChg chg="del">
        <pc:chgData name="EVELYN TAN-ROGERS" userId="S::5756388c_polite.edu.sg#ext#@studenttpedu.onmicrosoft.com::097c8537-1574-4b9d-bc96-af28cf4a2898" providerId="AD" clId="Web-{05C1B3CC-0A7A-DF58-058B-DB6D457CCEDF}" dt="2023-10-13T13:06:48.035" v="1075"/>
        <pc:sldMkLst>
          <pc:docMk/>
          <pc:sldMk cId="0" sldId="295"/>
        </pc:sldMkLst>
      </pc:sldChg>
      <pc:sldChg chg="del">
        <pc:chgData name="EVELYN TAN-ROGERS" userId="S::5756388c_polite.edu.sg#ext#@studenttpedu.onmicrosoft.com::097c8537-1574-4b9d-bc96-af28cf4a2898" providerId="AD" clId="Web-{05C1B3CC-0A7A-DF58-058B-DB6D457CCEDF}" dt="2023-10-13T13:06:51.473" v="1076"/>
        <pc:sldMkLst>
          <pc:docMk/>
          <pc:sldMk cId="0" sldId="296"/>
        </pc:sldMkLst>
      </pc:sldChg>
      <pc:sldChg chg="del">
        <pc:chgData name="EVELYN TAN-ROGERS" userId="S::5756388c_polite.edu.sg#ext#@studenttpedu.onmicrosoft.com::097c8537-1574-4b9d-bc96-af28cf4a2898" providerId="AD" clId="Web-{05C1B3CC-0A7A-DF58-058B-DB6D457CCEDF}" dt="2023-10-13T13:20:50.940" v="1254"/>
        <pc:sldMkLst>
          <pc:docMk/>
          <pc:sldMk cId="0" sldId="297"/>
        </pc:sldMkLst>
      </pc:sldChg>
      <pc:sldChg chg="del">
        <pc:chgData name="EVELYN TAN-ROGERS" userId="S::5756388c_polite.edu.sg#ext#@studenttpedu.onmicrosoft.com::097c8537-1574-4b9d-bc96-af28cf4a2898" providerId="AD" clId="Web-{05C1B3CC-0A7A-DF58-058B-DB6D457CCEDF}" dt="2023-10-13T13:20:52.644" v="1255"/>
        <pc:sldMkLst>
          <pc:docMk/>
          <pc:sldMk cId="0" sldId="298"/>
        </pc:sldMkLst>
      </pc:sldChg>
      <pc:sldChg chg="del">
        <pc:chgData name="EVELYN TAN-ROGERS" userId="S::5756388c_polite.edu.sg#ext#@studenttpedu.onmicrosoft.com::097c8537-1574-4b9d-bc96-af28cf4a2898" providerId="AD" clId="Web-{05C1B3CC-0A7A-DF58-058B-DB6D457CCEDF}" dt="2023-10-13T13:20:54.659" v="1256"/>
        <pc:sldMkLst>
          <pc:docMk/>
          <pc:sldMk cId="0" sldId="299"/>
        </pc:sldMkLst>
      </pc:sldChg>
      <pc:sldChg chg="del">
        <pc:chgData name="EVELYN TAN-ROGERS" userId="S::5756388c_polite.edu.sg#ext#@studenttpedu.onmicrosoft.com::097c8537-1574-4b9d-bc96-af28cf4a2898" providerId="AD" clId="Web-{05C1B3CC-0A7A-DF58-058B-DB6D457CCEDF}" dt="2023-10-13T13:20:55.722" v="1257"/>
        <pc:sldMkLst>
          <pc:docMk/>
          <pc:sldMk cId="0" sldId="300"/>
        </pc:sldMkLst>
      </pc:sldChg>
      <pc:sldChg chg="del">
        <pc:chgData name="EVELYN TAN-ROGERS" userId="S::5756388c_polite.edu.sg#ext#@studenttpedu.onmicrosoft.com::097c8537-1574-4b9d-bc96-af28cf4a2898" providerId="AD" clId="Web-{05C1B3CC-0A7A-DF58-058B-DB6D457CCEDF}" dt="2023-10-13T13:20:57.769" v="1258"/>
        <pc:sldMkLst>
          <pc:docMk/>
          <pc:sldMk cId="0" sldId="301"/>
        </pc:sldMkLst>
      </pc:sldChg>
      <pc:sldChg chg="del">
        <pc:chgData name="EVELYN TAN-ROGERS" userId="S::5756388c_polite.edu.sg#ext#@studenttpedu.onmicrosoft.com::097c8537-1574-4b9d-bc96-af28cf4a2898" providerId="AD" clId="Web-{05C1B3CC-0A7A-DF58-058B-DB6D457CCEDF}" dt="2023-10-13T13:07:01.833" v="1077"/>
        <pc:sldMkLst>
          <pc:docMk/>
          <pc:sldMk cId="0" sldId="302"/>
        </pc:sldMkLst>
      </pc:sldChg>
      <pc:sldChg chg="del">
        <pc:chgData name="EVELYN TAN-ROGERS" userId="S::5756388c_polite.edu.sg#ext#@studenttpedu.onmicrosoft.com::097c8537-1574-4b9d-bc96-af28cf4a2898" providerId="AD" clId="Web-{05C1B3CC-0A7A-DF58-058B-DB6D457CCEDF}" dt="2023-10-13T13:20:59.769" v="1259"/>
        <pc:sldMkLst>
          <pc:docMk/>
          <pc:sldMk cId="0" sldId="303"/>
        </pc:sldMkLst>
      </pc:sldChg>
      <pc:sldChg chg="del">
        <pc:chgData name="EVELYN TAN-ROGERS" userId="S::5756388c_polite.edu.sg#ext#@studenttpedu.onmicrosoft.com::097c8537-1574-4b9d-bc96-af28cf4a2898" providerId="AD" clId="Web-{05C1B3CC-0A7A-DF58-058B-DB6D457CCEDF}" dt="2023-10-13T11:07:19.042" v="491"/>
        <pc:sldMkLst>
          <pc:docMk/>
          <pc:sldMk cId="0" sldId="304"/>
        </pc:sldMkLst>
      </pc:sldChg>
      <pc:sldChg chg="del">
        <pc:chgData name="EVELYN TAN-ROGERS" userId="S::5756388c_polite.edu.sg#ext#@studenttpedu.onmicrosoft.com::097c8537-1574-4b9d-bc96-af28cf4a2898" providerId="AD" clId="Web-{05C1B3CC-0A7A-DF58-058B-DB6D457CCEDF}" dt="2023-10-13T09:47:59.184" v="16"/>
        <pc:sldMkLst>
          <pc:docMk/>
          <pc:sldMk cId="2384726951" sldId="305"/>
        </pc:sldMkLst>
      </pc:sldChg>
      <pc:sldChg chg="modSp add ord">
        <pc:chgData name="EVELYN TAN-ROGERS" userId="S::5756388c_polite.edu.sg#ext#@studenttpedu.onmicrosoft.com::097c8537-1574-4b9d-bc96-af28cf4a2898" providerId="AD" clId="Web-{05C1B3CC-0A7A-DF58-058B-DB6D457CCEDF}" dt="2023-10-13T13:46:35.964" v="1484" actId="20577"/>
        <pc:sldMkLst>
          <pc:docMk/>
          <pc:sldMk cId="2434751423" sldId="306"/>
        </pc:sldMkLst>
        <pc:spChg chg="mod">
          <ac:chgData name="EVELYN TAN-ROGERS" userId="S::5756388c_polite.edu.sg#ext#@studenttpedu.onmicrosoft.com::097c8537-1574-4b9d-bc96-af28cf4a2898" providerId="AD" clId="Web-{05C1B3CC-0A7A-DF58-058B-DB6D457CCEDF}" dt="2023-10-13T13:46:35.964" v="1484" actId="20577"/>
          <ac:spMkLst>
            <pc:docMk/>
            <pc:sldMk cId="2434751423" sldId="306"/>
            <ac:spMk id="234" creationId="{00000000-0000-0000-0000-000000000000}"/>
          </ac:spMkLst>
        </pc:spChg>
      </pc:sldChg>
      <pc:sldChg chg="modSp add ord">
        <pc:chgData name="EVELYN TAN-ROGERS" userId="S::5756388c_polite.edu.sg#ext#@studenttpedu.onmicrosoft.com::097c8537-1574-4b9d-bc96-af28cf4a2898" providerId="AD" clId="Web-{05C1B3CC-0A7A-DF58-058B-DB6D457CCEDF}" dt="2023-10-13T13:46:45.902" v="1489" actId="20577"/>
        <pc:sldMkLst>
          <pc:docMk/>
          <pc:sldMk cId="1414459466" sldId="307"/>
        </pc:sldMkLst>
        <pc:spChg chg="mod">
          <ac:chgData name="EVELYN TAN-ROGERS" userId="S::5756388c_polite.edu.sg#ext#@studenttpedu.onmicrosoft.com::097c8537-1574-4b9d-bc96-af28cf4a2898" providerId="AD" clId="Web-{05C1B3CC-0A7A-DF58-058B-DB6D457CCEDF}" dt="2023-10-13T13:46:45.902" v="1489" actId="20577"/>
          <ac:spMkLst>
            <pc:docMk/>
            <pc:sldMk cId="1414459466" sldId="307"/>
            <ac:spMk id="234" creationId="{00000000-0000-0000-0000-000000000000}"/>
          </ac:spMkLst>
        </pc:spChg>
      </pc:sldChg>
      <pc:sldChg chg="modSp add ord">
        <pc:chgData name="EVELYN TAN-ROGERS" userId="S::5756388c_polite.edu.sg#ext#@studenttpedu.onmicrosoft.com::097c8537-1574-4b9d-bc96-af28cf4a2898" providerId="AD" clId="Web-{05C1B3CC-0A7A-DF58-058B-DB6D457CCEDF}" dt="2023-10-13T13:46:56.793" v="1494" actId="20577"/>
        <pc:sldMkLst>
          <pc:docMk/>
          <pc:sldMk cId="2720282852" sldId="308"/>
        </pc:sldMkLst>
        <pc:spChg chg="mod">
          <ac:chgData name="EVELYN TAN-ROGERS" userId="S::5756388c_polite.edu.sg#ext#@studenttpedu.onmicrosoft.com::097c8537-1574-4b9d-bc96-af28cf4a2898" providerId="AD" clId="Web-{05C1B3CC-0A7A-DF58-058B-DB6D457CCEDF}" dt="2023-10-13T13:46:56.793" v="1494" actId="20577"/>
          <ac:spMkLst>
            <pc:docMk/>
            <pc:sldMk cId="2720282852" sldId="308"/>
            <ac:spMk id="234" creationId="{00000000-0000-0000-0000-000000000000}"/>
          </ac:spMkLst>
        </pc:spChg>
      </pc:sldChg>
      <pc:sldChg chg="modSp add">
        <pc:chgData name="EVELYN TAN-ROGERS" userId="S::5756388c_polite.edu.sg#ext#@studenttpedu.onmicrosoft.com::097c8537-1574-4b9d-bc96-af28cf4a2898" providerId="AD" clId="Web-{05C1B3CC-0A7A-DF58-058B-DB6D457CCEDF}" dt="2023-10-13T13:47:10.496" v="1500" actId="20577"/>
        <pc:sldMkLst>
          <pc:docMk/>
          <pc:sldMk cId="4014179511" sldId="309"/>
        </pc:sldMkLst>
        <pc:spChg chg="mod">
          <ac:chgData name="EVELYN TAN-ROGERS" userId="S::5756388c_polite.edu.sg#ext#@studenttpedu.onmicrosoft.com::097c8537-1574-4b9d-bc96-af28cf4a2898" providerId="AD" clId="Web-{05C1B3CC-0A7A-DF58-058B-DB6D457CCEDF}" dt="2023-10-13T13:47:10.496" v="1500" actId="20577"/>
          <ac:spMkLst>
            <pc:docMk/>
            <pc:sldMk cId="4014179511" sldId="309"/>
            <ac:spMk id="234" creationId="{00000000-0000-0000-0000-000000000000}"/>
          </ac:spMkLst>
        </pc:spChg>
      </pc:sldChg>
      <pc:sldChg chg="addSp delSp modSp add ord replId">
        <pc:chgData name="EVELYN TAN-ROGERS" userId="S::5756388c_polite.edu.sg#ext#@studenttpedu.onmicrosoft.com::097c8537-1574-4b9d-bc96-af28cf4a2898" providerId="AD" clId="Web-{05C1B3CC-0A7A-DF58-058B-DB6D457CCEDF}" dt="2023-10-13T13:44:18.337" v="1482" actId="1076"/>
        <pc:sldMkLst>
          <pc:docMk/>
          <pc:sldMk cId="2974882607" sldId="310"/>
        </pc:sldMkLst>
        <pc:spChg chg="del mod">
          <ac:chgData name="EVELYN TAN-ROGERS" userId="S::5756388c_polite.edu.sg#ext#@studenttpedu.onmicrosoft.com::097c8537-1574-4b9d-bc96-af28cf4a2898" providerId="AD" clId="Web-{05C1B3CC-0A7A-DF58-058B-DB6D457CCEDF}" dt="2023-10-13T09:50:23.393" v="43"/>
          <ac:spMkLst>
            <pc:docMk/>
            <pc:sldMk cId="2974882607" sldId="310"/>
            <ac:spMk id="3" creationId="{5ED976C1-B106-E74A-834E-FBE84B29DB15}"/>
          </ac:spMkLst>
        </pc:spChg>
        <pc:spChg chg="mod">
          <ac:chgData name="EVELYN TAN-ROGERS" userId="S::5756388c_polite.edu.sg#ext#@studenttpedu.onmicrosoft.com::097c8537-1574-4b9d-bc96-af28cf4a2898" providerId="AD" clId="Web-{05C1B3CC-0A7A-DF58-058B-DB6D457CCEDF}" dt="2023-10-13T09:56:16.797" v="48" actId="20577"/>
          <ac:spMkLst>
            <pc:docMk/>
            <pc:sldMk cId="2974882607" sldId="310"/>
            <ac:spMk id="234" creationId="{00000000-0000-0000-0000-000000000000}"/>
          </ac:spMkLst>
        </pc:spChg>
        <pc:grpChg chg="del">
          <ac:chgData name="EVELYN TAN-ROGERS" userId="S::5756388c_polite.edu.sg#ext#@studenttpedu.onmicrosoft.com::097c8537-1574-4b9d-bc96-af28cf4a2898" providerId="AD" clId="Web-{05C1B3CC-0A7A-DF58-058B-DB6D457CCEDF}" dt="2023-10-13T09:50:27.299" v="44"/>
          <ac:grpSpMkLst>
            <pc:docMk/>
            <pc:sldMk cId="2974882607" sldId="310"/>
            <ac:grpSpMk id="4" creationId="{5C35D5C0-FE97-0D5F-9D43-8F8C647A33C2}"/>
          </ac:grpSpMkLst>
        </pc:grpChg>
        <pc:picChg chg="add mod modCrop">
          <ac:chgData name="EVELYN TAN-ROGERS" userId="S::5756388c_polite.edu.sg#ext#@studenttpedu.onmicrosoft.com::097c8537-1574-4b9d-bc96-af28cf4a2898" providerId="AD" clId="Web-{05C1B3CC-0A7A-DF58-058B-DB6D457CCEDF}" dt="2023-10-13T13:44:18.337" v="1482" actId="1076"/>
          <ac:picMkLst>
            <pc:docMk/>
            <pc:sldMk cId="2974882607" sldId="310"/>
            <ac:picMk id="2" creationId="{5145BCAC-CA55-0635-7942-7CD947D546DF}"/>
          </ac:picMkLst>
        </pc:picChg>
        <pc:picChg chg="add mod">
          <ac:chgData name="EVELYN TAN-ROGERS" userId="S::5756388c_polite.edu.sg#ext#@studenttpedu.onmicrosoft.com::097c8537-1574-4b9d-bc96-af28cf4a2898" providerId="AD" clId="Web-{05C1B3CC-0A7A-DF58-058B-DB6D457CCEDF}" dt="2023-10-13T13:43:55.474" v="1478" actId="1076"/>
          <ac:picMkLst>
            <pc:docMk/>
            <pc:sldMk cId="2974882607" sldId="310"/>
            <ac:picMk id="3" creationId="{5991D86B-3EDC-08BC-A9F7-C356580772CB}"/>
          </ac:picMkLst>
        </pc:picChg>
        <pc:picChg chg="add mod ord">
          <ac:chgData name="EVELYN TAN-ROGERS" userId="S::5756388c_polite.edu.sg#ext#@studenttpedu.onmicrosoft.com::097c8537-1574-4b9d-bc96-af28cf4a2898" providerId="AD" clId="Web-{05C1B3CC-0A7A-DF58-058B-DB6D457CCEDF}" dt="2023-10-13T13:44:10.896" v="1481" actId="1076"/>
          <ac:picMkLst>
            <pc:docMk/>
            <pc:sldMk cId="2974882607" sldId="310"/>
            <ac:picMk id="4" creationId="{5B388E6F-50A2-A4D5-B4F0-BA6B8C655AF4}"/>
          </ac:picMkLst>
        </pc:picChg>
        <pc:picChg chg="add mod modCrop">
          <ac:chgData name="EVELYN TAN-ROGERS" userId="S::5756388c_polite.edu.sg#ext#@studenttpedu.onmicrosoft.com::097c8537-1574-4b9d-bc96-af28cf4a2898" providerId="AD" clId="Web-{05C1B3CC-0A7A-DF58-058B-DB6D457CCEDF}" dt="2023-10-13T13:44:00.333" v="1479" actId="1076"/>
          <ac:picMkLst>
            <pc:docMk/>
            <pc:sldMk cId="2974882607" sldId="310"/>
            <ac:picMk id="5" creationId="{9DF4D5FD-E1A4-61FD-041E-6750C859304A}"/>
          </ac:picMkLst>
        </pc:picChg>
        <pc:picChg chg="del">
          <ac:chgData name="EVELYN TAN-ROGERS" userId="S::5756388c_polite.edu.sg#ext#@studenttpedu.onmicrosoft.com::097c8537-1574-4b9d-bc96-af28cf4a2898" providerId="AD" clId="Web-{05C1B3CC-0A7A-DF58-058B-DB6D457CCEDF}" dt="2023-10-13T09:50:18.721" v="41"/>
          <ac:picMkLst>
            <pc:docMk/>
            <pc:sldMk cId="2974882607" sldId="310"/>
            <ac:picMk id="20" creationId="{8E7805A7-F7E6-27AB-8DFB-3431FDE49A98}"/>
          </ac:picMkLst>
        </pc:picChg>
      </pc:sldChg>
      <pc:sldChg chg="add del replId">
        <pc:chgData name="EVELYN TAN-ROGERS" userId="S::5756388c_polite.edu.sg#ext#@studenttpedu.onmicrosoft.com::097c8537-1574-4b9d-bc96-af28cf4a2898" providerId="AD" clId="Web-{05C1B3CC-0A7A-DF58-058B-DB6D457CCEDF}" dt="2023-10-13T10:11:33.223" v="65"/>
        <pc:sldMkLst>
          <pc:docMk/>
          <pc:sldMk cId="1575306508" sldId="311"/>
        </pc:sldMkLst>
      </pc:sldChg>
      <pc:sldChg chg="addSp delSp modSp add ord replId">
        <pc:chgData name="EVELYN TAN-ROGERS" userId="S::5756388c_polite.edu.sg#ext#@studenttpedu.onmicrosoft.com::097c8537-1574-4b9d-bc96-af28cf4a2898" providerId="AD" clId="Web-{05C1B3CC-0A7A-DF58-058B-DB6D457CCEDF}" dt="2023-10-13T10:50:42.082" v="399" actId="1076"/>
        <pc:sldMkLst>
          <pc:docMk/>
          <pc:sldMk cId="3984106225" sldId="311"/>
        </pc:sldMkLst>
        <pc:spChg chg="mod">
          <ac:chgData name="EVELYN TAN-ROGERS" userId="S::5756388c_polite.edu.sg#ext#@studenttpedu.onmicrosoft.com::097c8537-1574-4b9d-bc96-af28cf4a2898" providerId="AD" clId="Web-{05C1B3CC-0A7A-DF58-058B-DB6D457CCEDF}" dt="2023-10-13T10:44:15.692" v="367" actId="20577"/>
          <ac:spMkLst>
            <pc:docMk/>
            <pc:sldMk cId="3984106225" sldId="311"/>
            <ac:spMk id="234" creationId="{00000000-0000-0000-0000-000000000000}"/>
          </ac:spMkLst>
        </pc:spChg>
        <pc:picChg chg="del">
          <ac:chgData name="EVELYN TAN-ROGERS" userId="S::5756388c_polite.edu.sg#ext#@studenttpedu.onmicrosoft.com::097c8537-1574-4b9d-bc96-af28cf4a2898" providerId="AD" clId="Web-{05C1B3CC-0A7A-DF58-058B-DB6D457CCEDF}" dt="2023-10-13T10:44:20.286" v="369"/>
          <ac:picMkLst>
            <pc:docMk/>
            <pc:sldMk cId="3984106225" sldId="311"/>
            <ac:picMk id="2" creationId="{5145BCAC-CA55-0635-7942-7CD947D546DF}"/>
          </ac:picMkLst>
        </pc:picChg>
        <pc:picChg chg="add del mod">
          <ac:chgData name="EVELYN TAN-ROGERS" userId="S::5756388c_polite.edu.sg#ext#@studenttpedu.onmicrosoft.com::097c8537-1574-4b9d-bc96-af28cf4a2898" providerId="AD" clId="Web-{05C1B3CC-0A7A-DF58-058B-DB6D457CCEDF}" dt="2023-10-13T10:46:11.681" v="372"/>
          <ac:picMkLst>
            <pc:docMk/>
            <pc:sldMk cId="3984106225" sldId="311"/>
            <ac:picMk id="3" creationId="{9BA369FD-9A0E-C045-4CA7-B2474F93A35E}"/>
          </ac:picMkLst>
        </pc:picChg>
        <pc:picChg chg="add mod">
          <ac:chgData name="EVELYN TAN-ROGERS" userId="S::5756388c_polite.edu.sg#ext#@studenttpedu.onmicrosoft.com::097c8537-1574-4b9d-bc96-af28cf4a2898" providerId="AD" clId="Web-{05C1B3CC-0A7A-DF58-058B-DB6D457CCEDF}" dt="2023-10-13T10:49:28.048" v="393" actId="1076"/>
          <ac:picMkLst>
            <pc:docMk/>
            <pc:sldMk cId="3984106225" sldId="311"/>
            <ac:picMk id="4" creationId="{F4EECBBB-3CCF-5DEC-BFB7-FB38C180E305}"/>
          </ac:picMkLst>
        </pc:picChg>
        <pc:picChg chg="add mod modCrop">
          <ac:chgData name="EVELYN TAN-ROGERS" userId="S::5756388c_polite.edu.sg#ext#@studenttpedu.onmicrosoft.com::097c8537-1574-4b9d-bc96-af28cf4a2898" providerId="AD" clId="Web-{05C1B3CC-0A7A-DF58-058B-DB6D457CCEDF}" dt="2023-10-13T10:50:42.082" v="399" actId="1076"/>
          <ac:picMkLst>
            <pc:docMk/>
            <pc:sldMk cId="3984106225" sldId="311"/>
            <ac:picMk id="5" creationId="{997F4FE0-BFDB-6A5C-4CD0-9A02D976C331}"/>
          </ac:picMkLst>
        </pc:picChg>
        <pc:picChg chg="add mod">
          <ac:chgData name="EVELYN TAN-ROGERS" userId="S::5756388c_polite.edu.sg#ext#@studenttpedu.onmicrosoft.com::097c8537-1574-4b9d-bc96-af28cf4a2898" providerId="AD" clId="Web-{05C1B3CC-0A7A-DF58-058B-DB6D457CCEDF}" dt="2023-10-13T10:48:46.359" v="388" actId="1076"/>
          <ac:picMkLst>
            <pc:docMk/>
            <pc:sldMk cId="3984106225" sldId="311"/>
            <ac:picMk id="6" creationId="{7081C191-0472-AB46-7E84-AA2AB2B81370}"/>
          </ac:picMkLst>
        </pc:picChg>
      </pc:sldChg>
      <pc:sldChg chg="addSp delSp modSp add ord replId">
        <pc:chgData name="EVELYN TAN-ROGERS" userId="S::5756388c_polite.edu.sg#ext#@studenttpedu.onmicrosoft.com::097c8537-1574-4b9d-bc96-af28cf4a2898" providerId="AD" clId="Web-{05C1B3CC-0A7A-DF58-058B-DB6D457CCEDF}" dt="2023-10-13T12:59:25.364" v="995" actId="20577"/>
        <pc:sldMkLst>
          <pc:docMk/>
          <pc:sldMk cId="2879177924" sldId="312"/>
        </pc:sldMkLst>
        <pc:spChg chg="add mod">
          <ac:chgData name="EVELYN TAN-ROGERS" userId="S::5756388c_polite.edu.sg#ext#@studenttpedu.onmicrosoft.com::097c8537-1574-4b9d-bc96-af28cf4a2898" providerId="AD" clId="Web-{05C1B3CC-0A7A-DF58-058B-DB6D457CCEDF}" dt="2023-10-13T12:59:25.364" v="995" actId="20577"/>
          <ac:spMkLst>
            <pc:docMk/>
            <pc:sldMk cId="2879177924" sldId="312"/>
            <ac:spMk id="2" creationId="{0F1EB9C3-4537-EEEB-DB74-3A7A76986AE0}"/>
          </ac:spMkLst>
        </pc:spChg>
        <pc:spChg chg="add del mod">
          <ac:chgData name="EVELYN TAN-ROGERS" userId="S::5756388c_polite.edu.sg#ext#@studenttpedu.onmicrosoft.com::097c8537-1574-4b9d-bc96-af28cf4a2898" providerId="AD" clId="Web-{05C1B3CC-0A7A-DF58-058B-DB6D457CCEDF}" dt="2023-10-13T11:48:53.072" v="514"/>
          <ac:spMkLst>
            <pc:docMk/>
            <pc:sldMk cId="2879177924" sldId="312"/>
            <ac:spMk id="3" creationId="{D555538C-31D8-32D0-7F41-26005ECADAAD}"/>
          </ac:spMkLst>
        </pc:spChg>
        <pc:spChg chg="mod">
          <ac:chgData name="EVELYN TAN-ROGERS" userId="S::5756388c_polite.edu.sg#ext#@studenttpedu.onmicrosoft.com::097c8537-1574-4b9d-bc96-af28cf4a2898" providerId="AD" clId="Web-{05C1B3CC-0A7A-DF58-058B-DB6D457CCEDF}" dt="2023-10-13T11:52:52.014" v="631" actId="20577"/>
          <ac:spMkLst>
            <pc:docMk/>
            <pc:sldMk cId="2879177924" sldId="312"/>
            <ac:spMk id="234" creationId="{00000000-0000-0000-0000-000000000000}"/>
          </ac:spMkLst>
        </pc:spChg>
        <pc:picChg chg="del">
          <ac:chgData name="EVELYN TAN-ROGERS" userId="S::5756388c_polite.edu.sg#ext#@studenttpedu.onmicrosoft.com::097c8537-1574-4b9d-bc96-af28cf4a2898" providerId="AD" clId="Web-{05C1B3CC-0A7A-DF58-058B-DB6D457CCEDF}" dt="2023-10-13T10:53:26.838" v="405"/>
          <ac:picMkLst>
            <pc:docMk/>
            <pc:sldMk cId="2879177924" sldId="312"/>
            <ac:picMk id="4" creationId="{F4EECBBB-3CCF-5DEC-BFB7-FB38C180E305}"/>
          </ac:picMkLst>
        </pc:picChg>
        <pc:picChg chg="add mod">
          <ac:chgData name="EVELYN TAN-ROGERS" userId="S::5756388c_polite.edu.sg#ext#@studenttpedu.onmicrosoft.com::097c8537-1574-4b9d-bc96-af28cf4a2898" providerId="AD" clId="Web-{05C1B3CC-0A7A-DF58-058B-DB6D457CCEDF}" dt="2023-10-13T11:59:29.132" v="634" actId="1076"/>
          <ac:picMkLst>
            <pc:docMk/>
            <pc:sldMk cId="2879177924" sldId="312"/>
            <ac:picMk id="5" creationId="{2620CB20-1B45-0345-2157-3F8E3DE6AAE7}"/>
          </ac:picMkLst>
        </pc:picChg>
        <pc:picChg chg="del">
          <ac:chgData name="EVELYN TAN-ROGERS" userId="S::5756388c_polite.edu.sg#ext#@studenttpedu.onmicrosoft.com::097c8537-1574-4b9d-bc96-af28cf4a2898" providerId="AD" clId="Web-{05C1B3CC-0A7A-DF58-058B-DB6D457CCEDF}" dt="2023-10-13T10:53:27.776" v="406"/>
          <ac:picMkLst>
            <pc:docMk/>
            <pc:sldMk cId="2879177924" sldId="312"/>
            <ac:picMk id="5" creationId="{997F4FE0-BFDB-6A5C-4CD0-9A02D976C331}"/>
          </ac:picMkLst>
        </pc:picChg>
        <pc:picChg chg="del">
          <ac:chgData name="EVELYN TAN-ROGERS" userId="S::5756388c_polite.edu.sg#ext#@studenttpedu.onmicrosoft.com::097c8537-1574-4b9d-bc96-af28cf4a2898" providerId="AD" clId="Web-{05C1B3CC-0A7A-DF58-058B-DB6D457CCEDF}" dt="2023-10-13T10:53:30.073" v="407"/>
          <ac:picMkLst>
            <pc:docMk/>
            <pc:sldMk cId="2879177924" sldId="312"/>
            <ac:picMk id="6" creationId="{7081C191-0472-AB46-7E84-AA2AB2B81370}"/>
          </ac:picMkLst>
        </pc:picChg>
      </pc:sldChg>
      <pc:sldChg chg="delSp add del replId">
        <pc:chgData name="EVELYN TAN-ROGERS" userId="S::5756388c_polite.edu.sg#ext#@studenttpedu.onmicrosoft.com::097c8537-1574-4b9d-bc96-af28cf4a2898" providerId="AD" clId="Web-{05C1B3CC-0A7A-DF58-058B-DB6D457CCEDF}" dt="2023-10-13T13:31:52.995" v="1372"/>
        <pc:sldMkLst>
          <pc:docMk/>
          <pc:sldMk cId="2384356972" sldId="313"/>
        </pc:sldMkLst>
        <pc:picChg chg="del">
          <ac:chgData name="EVELYN TAN-ROGERS" userId="S::5756388c_polite.edu.sg#ext#@studenttpedu.onmicrosoft.com::097c8537-1574-4b9d-bc96-af28cf4a2898" providerId="AD" clId="Web-{05C1B3CC-0A7A-DF58-058B-DB6D457CCEDF}" dt="2023-10-13T11:04:42.161" v="487"/>
          <ac:picMkLst>
            <pc:docMk/>
            <pc:sldMk cId="2384356972" sldId="313"/>
            <ac:picMk id="2" creationId="{5145BCAC-CA55-0635-7942-7CD947D546DF}"/>
          </ac:picMkLst>
        </pc:picChg>
      </pc:sldChg>
      <pc:sldChg chg="add del replId">
        <pc:chgData name="EVELYN TAN-ROGERS" userId="S::5756388c_polite.edu.sg#ext#@studenttpedu.onmicrosoft.com::097c8537-1574-4b9d-bc96-af28cf4a2898" providerId="AD" clId="Web-{05C1B3CC-0A7A-DF58-058B-DB6D457CCEDF}" dt="2023-10-13T11:07:36.762" v="495"/>
        <pc:sldMkLst>
          <pc:docMk/>
          <pc:sldMk cId="2928777546" sldId="314"/>
        </pc:sldMkLst>
      </pc:sldChg>
      <pc:sldChg chg="modSp add replId">
        <pc:chgData name="EVELYN TAN-ROGERS" userId="S::5756388c_polite.edu.sg#ext#@studenttpedu.onmicrosoft.com::097c8537-1574-4b9d-bc96-af28cf4a2898" providerId="AD" clId="Web-{05C1B3CC-0A7A-DF58-058B-DB6D457CCEDF}" dt="2023-10-13T11:49:48.620" v="524" actId="20577"/>
        <pc:sldMkLst>
          <pc:docMk/>
          <pc:sldMk cId="3103177328" sldId="314"/>
        </pc:sldMkLst>
        <pc:spChg chg="mod">
          <ac:chgData name="EVELYN TAN-ROGERS" userId="S::5756388c_polite.edu.sg#ext#@studenttpedu.onmicrosoft.com::097c8537-1574-4b9d-bc96-af28cf4a2898" providerId="AD" clId="Web-{05C1B3CC-0A7A-DF58-058B-DB6D457CCEDF}" dt="2023-10-13T11:49:48.620" v="524" actId="20577"/>
          <ac:spMkLst>
            <pc:docMk/>
            <pc:sldMk cId="3103177328" sldId="314"/>
            <ac:spMk id="2" creationId="{0F1EB9C3-4537-EEEB-DB74-3A7A76986AE0}"/>
          </ac:spMkLst>
        </pc:spChg>
      </pc:sldChg>
      <pc:sldChg chg="addSp modSp add replId">
        <pc:chgData name="EVELYN TAN-ROGERS" userId="S::5756388c_polite.edu.sg#ext#@studenttpedu.onmicrosoft.com::097c8537-1574-4b9d-bc96-af28cf4a2898" providerId="AD" clId="Web-{05C1B3CC-0A7A-DF58-058B-DB6D457CCEDF}" dt="2023-10-13T12:06:57.141" v="818" actId="20577"/>
        <pc:sldMkLst>
          <pc:docMk/>
          <pc:sldMk cId="3948671450" sldId="315"/>
        </pc:sldMkLst>
        <pc:spChg chg="mod">
          <ac:chgData name="EVELYN TAN-ROGERS" userId="S::5756388c_polite.edu.sg#ext#@studenttpedu.onmicrosoft.com::097c8537-1574-4b9d-bc96-af28cf4a2898" providerId="AD" clId="Web-{05C1B3CC-0A7A-DF58-058B-DB6D457CCEDF}" dt="2023-10-13T12:06:54.203" v="817" actId="1076"/>
          <ac:spMkLst>
            <pc:docMk/>
            <pc:sldMk cId="3948671450" sldId="315"/>
            <ac:spMk id="2" creationId="{0F1EB9C3-4537-EEEB-DB74-3A7A76986AE0}"/>
          </ac:spMkLst>
        </pc:spChg>
        <pc:spChg chg="add mod">
          <ac:chgData name="EVELYN TAN-ROGERS" userId="S::5756388c_polite.edu.sg#ext#@studenttpedu.onmicrosoft.com::097c8537-1574-4b9d-bc96-af28cf4a2898" providerId="AD" clId="Web-{05C1B3CC-0A7A-DF58-058B-DB6D457CCEDF}" dt="2023-10-13T12:06:49.078" v="816" actId="20577"/>
          <ac:spMkLst>
            <pc:docMk/>
            <pc:sldMk cId="3948671450" sldId="315"/>
            <ac:spMk id="3" creationId="{2D143EAD-9823-630D-4B91-9901C5C32327}"/>
          </ac:spMkLst>
        </pc:spChg>
        <pc:spChg chg="mod">
          <ac:chgData name="EVELYN TAN-ROGERS" userId="S::5756388c_polite.edu.sg#ext#@studenttpedu.onmicrosoft.com::097c8537-1574-4b9d-bc96-af28cf4a2898" providerId="AD" clId="Web-{05C1B3CC-0A7A-DF58-058B-DB6D457CCEDF}" dt="2023-10-13T12:06:57.141" v="818" actId="20577"/>
          <ac:spMkLst>
            <pc:docMk/>
            <pc:sldMk cId="3948671450" sldId="315"/>
            <ac:spMk id="234" creationId="{00000000-0000-0000-0000-000000000000}"/>
          </ac:spMkLst>
        </pc:spChg>
      </pc:sldChg>
      <pc:sldChg chg="addSp delSp modSp add replId">
        <pc:chgData name="EVELYN TAN-ROGERS" userId="S::5756388c_polite.edu.sg#ext#@studenttpedu.onmicrosoft.com::097c8537-1574-4b9d-bc96-af28cf4a2898" providerId="AD" clId="Web-{05C1B3CC-0A7A-DF58-058B-DB6D457CCEDF}" dt="2023-10-13T12:11:48.147" v="904" actId="1076"/>
        <pc:sldMkLst>
          <pc:docMk/>
          <pc:sldMk cId="2037601575" sldId="316"/>
        </pc:sldMkLst>
        <pc:spChg chg="del mod">
          <ac:chgData name="EVELYN TAN-ROGERS" userId="S::5756388c_polite.edu.sg#ext#@studenttpedu.onmicrosoft.com::097c8537-1574-4b9d-bc96-af28cf4a2898" providerId="AD" clId="Web-{05C1B3CC-0A7A-DF58-058B-DB6D457CCEDF}" dt="2023-10-13T12:09:10.925" v="822"/>
          <ac:spMkLst>
            <pc:docMk/>
            <pc:sldMk cId="2037601575" sldId="316"/>
            <ac:spMk id="2" creationId="{0F1EB9C3-4537-EEEB-DB74-3A7A76986AE0}"/>
          </ac:spMkLst>
        </pc:spChg>
        <pc:spChg chg="del">
          <ac:chgData name="EVELYN TAN-ROGERS" userId="S::5756388c_polite.edu.sg#ext#@studenttpedu.onmicrosoft.com::097c8537-1574-4b9d-bc96-af28cf4a2898" providerId="AD" clId="Web-{05C1B3CC-0A7A-DF58-058B-DB6D457CCEDF}" dt="2023-10-13T12:09:10.956" v="823"/>
          <ac:spMkLst>
            <pc:docMk/>
            <pc:sldMk cId="2037601575" sldId="316"/>
            <ac:spMk id="3" creationId="{2D143EAD-9823-630D-4B91-9901C5C32327}"/>
          </ac:spMkLst>
        </pc:spChg>
        <pc:spChg chg="add mod">
          <ac:chgData name="EVELYN TAN-ROGERS" userId="S::5756388c_polite.edu.sg#ext#@studenttpedu.onmicrosoft.com::097c8537-1574-4b9d-bc96-af28cf4a2898" providerId="AD" clId="Web-{05C1B3CC-0A7A-DF58-058B-DB6D457CCEDF}" dt="2023-10-13T12:11:48.147" v="904" actId="1076"/>
          <ac:spMkLst>
            <pc:docMk/>
            <pc:sldMk cId="2037601575" sldId="316"/>
            <ac:spMk id="6" creationId="{DCD61388-99E8-A065-1EBD-8267B290254B}"/>
          </ac:spMkLst>
        </pc:spChg>
        <pc:picChg chg="add mod">
          <ac:chgData name="EVELYN TAN-ROGERS" userId="S::5756388c_polite.edu.sg#ext#@studenttpedu.onmicrosoft.com::097c8537-1574-4b9d-bc96-af28cf4a2898" providerId="AD" clId="Web-{05C1B3CC-0A7A-DF58-058B-DB6D457CCEDF}" dt="2023-10-13T12:09:39.722" v="829" actId="1076"/>
          <ac:picMkLst>
            <pc:docMk/>
            <pc:sldMk cId="2037601575" sldId="316"/>
            <ac:picMk id="4" creationId="{6DCE8D7B-C626-9F94-A5EC-6781628D50A6}"/>
          </ac:picMkLst>
        </pc:picChg>
        <pc:picChg chg="del">
          <ac:chgData name="EVELYN TAN-ROGERS" userId="S::5756388c_polite.edu.sg#ext#@studenttpedu.onmicrosoft.com::097c8537-1574-4b9d-bc96-af28cf4a2898" providerId="AD" clId="Web-{05C1B3CC-0A7A-DF58-058B-DB6D457CCEDF}" dt="2023-10-13T12:09:01.362" v="820"/>
          <ac:picMkLst>
            <pc:docMk/>
            <pc:sldMk cId="2037601575" sldId="316"/>
            <ac:picMk id="5" creationId="{2620CB20-1B45-0345-2157-3F8E3DE6AAE7}"/>
          </ac:picMkLst>
        </pc:picChg>
      </pc:sldChg>
      <pc:sldChg chg="addSp delSp modSp add replId">
        <pc:chgData name="EVELYN TAN-ROGERS" userId="S::5756388c_polite.edu.sg#ext#@studenttpedu.onmicrosoft.com::097c8537-1574-4b9d-bc96-af28cf4a2898" providerId="AD" clId="Web-{05C1B3CC-0A7A-DF58-058B-DB6D457CCEDF}" dt="2023-10-13T12:13:09.133" v="923" actId="1076"/>
        <pc:sldMkLst>
          <pc:docMk/>
          <pc:sldMk cId="2001012575" sldId="317"/>
        </pc:sldMkLst>
        <pc:spChg chg="del">
          <ac:chgData name="EVELYN TAN-ROGERS" userId="S::5756388c_polite.edu.sg#ext#@studenttpedu.onmicrosoft.com::097c8537-1574-4b9d-bc96-af28cf4a2898" providerId="AD" clId="Web-{05C1B3CC-0A7A-DF58-058B-DB6D457CCEDF}" dt="2023-10-13T12:12:47.867" v="918"/>
          <ac:spMkLst>
            <pc:docMk/>
            <pc:sldMk cId="2001012575" sldId="317"/>
            <ac:spMk id="2" creationId="{0F1EB9C3-4537-EEEB-DB74-3A7A76986AE0}"/>
          </ac:spMkLst>
        </pc:spChg>
        <pc:spChg chg="mod">
          <ac:chgData name="EVELYN TAN-ROGERS" userId="S::5756388c_polite.edu.sg#ext#@studenttpedu.onmicrosoft.com::097c8537-1574-4b9d-bc96-af28cf4a2898" providerId="AD" clId="Web-{05C1B3CC-0A7A-DF58-058B-DB6D457CCEDF}" dt="2023-10-13T12:12:42.085" v="916" actId="20577"/>
          <ac:spMkLst>
            <pc:docMk/>
            <pc:sldMk cId="2001012575" sldId="317"/>
            <ac:spMk id="234" creationId="{00000000-0000-0000-0000-000000000000}"/>
          </ac:spMkLst>
        </pc:spChg>
        <pc:picChg chg="add mod">
          <ac:chgData name="EVELYN TAN-ROGERS" userId="S::5756388c_polite.edu.sg#ext#@studenttpedu.onmicrosoft.com::097c8537-1574-4b9d-bc96-af28cf4a2898" providerId="AD" clId="Web-{05C1B3CC-0A7A-DF58-058B-DB6D457CCEDF}" dt="2023-10-13T12:13:09.133" v="923" actId="1076"/>
          <ac:picMkLst>
            <pc:docMk/>
            <pc:sldMk cId="2001012575" sldId="317"/>
            <ac:picMk id="3" creationId="{41FF0171-5152-53C5-CFA6-A6B524E05C48}"/>
          </ac:picMkLst>
        </pc:picChg>
        <pc:picChg chg="del">
          <ac:chgData name="EVELYN TAN-ROGERS" userId="S::5756388c_polite.edu.sg#ext#@studenttpedu.onmicrosoft.com::097c8537-1574-4b9d-bc96-af28cf4a2898" providerId="AD" clId="Web-{05C1B3CC-0A7A-DF58-058B-DB6D457CCEDF}" dt="2023-10-13T12:12:43.851" v="917"/>
          <ac:picMkLst>
            <pc:docMk/>
            <pc:sldMk cId="2001012575" sldId="317"/>
            <ac:picMk id="5" creationId="{2620CB20-1B45-0345-2157-3F8E3DE6AAE7}"/>
          </ac:picMkLst>
        </pc:picChg>
      </pc:sldChg>
      <pc:sldChg chg="addSp delSp modSp add replId">
        <pc:chgData name="EVELYN TAN-ROGERS" userId="S::5756388c_polite.edu.sg#ext#@studenttpedu.onmicrosoft.com::097c8537-1574-4b9d-bc96-af28cf4a2898" providerId="AD" clId="Web-{05C1B3CC-0A7A-DF58-058B-DB6D457CCEDF}" dt="2023-10-13T13:23:01.898" v="1289" actId="20577"/>
        <pc:sldMkLst>
          <pc:docMk/>
          <pc:sldMk cId="1813318383" sldId="318"/>
        </pc:sldMkLst>
        <pc:spChg chg="add mod">
          <ac:chgData name="EVELYN TAN-ROGERS" userId="S::5756388c_polite.edu.sg#ext#@studenttpedu.onmicrosoft.com::097c8537-1574-4b9d-bc96-af28cf4a2898" providerId="AD" clId="Web-{05C1B3CC-0A7A-DF58-058B-DB6D457CCEDF}" dt="2023-10-13T12:18:08.561" v="991" actId="20577"/>
          <ac:spMkLst>
            <pc:docMk/>
            <pc:sldMk cId="1813318383" sldId="318"/>
            <ac:spMk id="2" creationId="{B51DDC83-2ABC-657F-5F8B-BFBD434D8C72}"/>
          </ac:spMkLst>
        </pc:spChg>
        <pc:spChg chg="mod">
          <ac:chgData name="EVELYN TAN-ROGERS" userId="S::5756388c_polite.edu.sg#ext#@studenttpedu.onmicrosoft.com::097c8537-1574-4b9d-bc96-af28cf4a2898" providerId="AD" clId="Web-{05C1B3CC-0A7A-DF58-058B-DB6D457CCEDF}" dt="2023-10-13T12:14:59.291" v="927" actId="20577"/>
          <ac:spMkLst>
            <pc:docMk/>
            <pc:sldMk cId="1813318383" sldId="318"/>
            <ac:spMk id="6" creationId="{DCD61388-99E8-A065-1EBD-8267B290254B}"/>
          </ac:spMkLst>
        </pc:spChg>
        <pc:spChg chg="mod">
          <ac:chgData name="EVELYN TAN-ROGERS" userId="S::5756388c_polite.edu.sg#ext#@studenttpedu.onmicrosoft.com::097c8537-1574-4b9d-bc96-af28cf4a2898" providerId="AD" clId="Web-{05C1B3CC-0A7A-DF58-058B-DB6D457CCEDF}" dt="2023-10-13T13:23:01.898" v="1289" actId="20577"/>
          <ac:spMkLst>
            <pc:docMk/>
            <pc:sldMk cId="1813318383" sldId="318"/>
            <ac:spMk id="234" creationId="{00000000-0000-0000-0000-000000000000}"/>
          </ac:spMkLst>
        </pc:spChg>
        <pc:picChg chg="del">
          <ac:chgData name="EVELYN TAN-ROGERS" userId="S::5756388c_polite.edu.sg#ext#@studenttpedu.onmicrosoft.com::097c8537-1574-4b9d-bc96-af28cf4a2898" providerId="AD" clId="Web-{05C1B3CC-0A7A-DF58-058B-DB6D457CCEDF}" dt="2023-10-13T12:14:55.322" v="925"/>
          <ac:picMkLst>
            <pc:docMk/>
            <pc:sldMk cId="1813318383" sldId="318"/>
            <ac:picMk id="4" creationId="{6DCE8D7B-C626-9F94-A5EC-6781628D50A6}"/>
          </ac:picMkLst>
        </pc:picChg>
      </pc:sldChg>
      <pc:sldChg chg="modSp add replId">
        <pc:chgData name="EVELYN TAN-ROGERS" userId="S::5756388c_polite.edu.sg#ext#@studenttpedu.onmicrosoft.com::097c8537-1574-4b9d-bc96-af28cf4a2898" providerId="AD" clId="Web-{05C1B3CC-0A7A-DF58-058B-DB6D457CCEDF}" dt="2023-10-13T13:26:17.327" v="1333" actId="20577"/>
        <pc:sldMkLst>
          <pc:docMk/>
          <pc:sldMk cId="3333216103" sldId="319"/>
        </pc:sldMkLst>
        <pc:spChg chg="mod">
          <ac:chgData name="EVELYN TAN-ROGERS" userId="S::5756388c_polite.edu.sg#ext#@studenttpedu.onmicrosoft.com::097c8537-1574-4b9d-bc96-af28cf4a2898" providerId="AD" clId="Web-{05C1B3CC-0A7A-DF58-058B-DB6D457CCEDF}" dt="2023-10-13T13:26:17.327" v="1333" actId="20577"/>
          <ac:spMkLst>
            <pc:docMk/>
            <pc:sldMk cId="3333216103" sldId="319"/>
            <ac:spMk id="2" creationId="{B51DDC83-2ABC-657F-5F8B-BFBD434D8C72}"/>
          </ac:spMkLst>
        </pc:spChg>
        <pc:spChg chg="mod">
          <ac:chgData name="EVELYN TAN-ROGERS" userId="S::5756388c_polite.edu.sg#ext#@studenttpedu.onmicrosoft.com::097c8537-1574-4b9d-bc96-af28cf4a2898" providerId="AD" clId="Web-{05C1B3CC-0A7A-DF58-058B-DB6D457CCEDF}" dt="2023-10-13T13:05:25.689" v="1060" actId="20577"/>
          <ac:spMkLst>
            <pc:docMk/>
            <pc:sldMk cId="3333216103" sldId="319"/>
            <ac:spMk id="234" creationId="{00000000-0000-0000-0000-000000000000}"/>
          </ac:spMkLst>
        </pc:spChg>
      </pc:sldChg>
      <pc:sldChg chg="modSp add replId">
        <pc:chgData name="EVELYN TAN-ROGERS" userId="S::5756388c_polite.edu.sg#ext#@studenttpedu.onmicrosoft.com::097c8537-1574-4b9d-bc96-af28cf4a2898" providerId="AD" clId="Web-{05C1B3CC-0A7A-DF58-058B-DB6D457CCEDF}" dt="2023-10-13T13:26:30.718" v="1337" actId="20577"/>
        <pc:sldMkLst>
          <pc:docMk/>
          <pc:sldMk cId="842933869" sldId="320"/>
        </pc:sldMkLst>
        <pc:spChg chg="mod">
          <ac:chgData name="EVELYN TAN-ROGERS" userId="S::5756388c_polite.edu.sg#ext#@studenttpedu.onmicrosoft.com::097c8537-1574-4b9d-bc96-af28cf4a2898" providerId="AD" clId="Web-{05C1B3CC-0A7A-DF58-058B-DB6D457CCEDF}" dt="2023-10-13T13:26:30.718" v="1337" actId="20577"/>
          <ac:spMkLst>
            <pc:docMk/>
            <pc:sldMk cId="842933869" sldId="320"/>
            <ac:spMk id="2" creationId="{B51DDC83-2ABC-657F-5F8B-BFBD434D8C72}"/>
          </ac:spMkLst>
        </pc:spChg>
        <pc:spChg chg="mod">
          <ac:chgData name="EVELYN TAN-ROGERS" userId="S::5756388c_polite.edu.sg#ext#@studenttpedu.onmicrosoft.com::097c8537-1574-4b9d-bc96-af28cf4a2898" providerId="AD" clId="Web-{05C1B3CC-0A7A-DF58-058B-DB6D457CCEDF}" dt="2023-10-13T13:05:32.392" v="1067" actId="20577"/>
          <ac:spMkLst>
            <pc:docMk/>
            <pc:sldMk cId="842933869" sldId="320"/>
            <ac:spMk id="234" creationId="{00000000-0000-0000-0000-000000000000}"/>
          </ac:spMkLst>
        </pc:spChg>
      </pc:sldChg>
      <pc:sldChg chg="modSp add del replId">
        <pc:chgData name="EVELYN TAN-ROGERS" userId="S::5756388c_polite.edu.sg#ext#@studenttpedu.onmicrosoft.com::097c8537-1574-4b9d-bc96-af28cf4a2898" providerId="AD" clId="Web-{05C1B3CC-0A7A-DF58-058B-DB6D457CCEDF}" dt="2023-10-13T13:05:00.969" v="1051"/>
        <pc:sldMkLst>
          <pc:docMk/>
          <pc:sldMk cId="1936779626" sldId="321"/>
        </pc:sldMkLst>
        <pc:spChg chg="mod">
          <ac:chgData name="EVELYN TAN-ROGERS" userId="S::5756388c_polite.edu.sg#ext#@studenttpedu.onmicrosoft.com::097c8537-1574-4b9d-bc96-af28cf4a2898" providerId="AD" clId="Web-{05C1B3CC-0A7A-DF58-058B-DB6D457CCEDF}" dt="2023-10-13T13:04:01.547" v="1039" actId="20577"/>
          <ac:spMkLst>
            <pc:docMk/>
            <pc:sldMk cId="1936779626" sldId="321"/>
            <ac:spMk id="2" creationId="{B51DDC83-2ABC-657F-5F8B-BFBD434D8C72}"/>
          </ac:spMkLst>
        </pc:spChg>
        <pc:spChg chg="mod">
          <ac:chgData name="EVELYN TAN-ROGERS" userId="S::5756388c_polite.edu.sg#ext#@studenttpedu.onmicrosoft.com::097c8537-1574-4b9d-bc96-af28cf4a2898" providerId="AD" clId="Web-{05C1B3CC-0A7A-DF58-058B-DB6D457CCEDF}" dt="2023-10-13T13:03:58.076" v="1037" actId="20577"/>
          <ac:spMkLst>
            <pc:docMk/>
            <pc:sldMk cId="1936779626" sldId="321"/>
            <ac:spMk id="234" creationId="{00000000-0000-0000-0000-000000000000}"/>
          </ac:spMkLst>
        </pc:spChg>
      </pc:sldChg>
      <pc:sldChg chg="modSp add replId">
        <pc:chgData name="EVELYN TAN-ROGERS" userId="S::5756388c_polite.edu.sg#ext#@studenttpedu.onmicrosoft.com::097c8537-1574-4b9d-bc96-af28cf4a2898" providerId="AD" clId="Web-{05C1B3CC-0A7A-DF58-058B-DB6D457CCEDF}" dt="2023-10-13T13:04:30.687" v="1043" actId="20577"/>
        <pc:sldMkLst>
          <pc:docMk/>
          <pc:sldMk cId="2612639337" sldId="322"/>
        </pc:sldMkLst>
        <pc:spChg chg="mod">
          <ac:chgData name="EVELYN TAN-ROGERS" userId="S::5756388c_polite.edu.sg#ext#@studenttpedu.onmicrosoft.com::097c8537-1574-4b9d-bc96-af28cf4a2898" providerId="AD" clId="Web-{05C1B3CC-0A7A-DF58-058B-DB6D457CCEDF}" dt="2023-10-13T13:04:30.687" v="1043" actId="20577"/>
          <ac:spMkLst>
            <pc:docMk/>
            <pc:sldMk cId="2612639337" sldId="322"/>
            <ac:spMk id="234" creationId="{00000000-0000-0000-0000-000000000000}"/>
          </ac:spMkLst>
        </pc:spChg>
      </pc:sldChg>
      <pc:sldChg chg="modSp add ord replId">
        <pc:chgData name="EVELYN TAN-ROGERS" userId="S::5756388c_polite.edu.sg#ext#@studenttpedu.onmicrosoft.com::097c8537-1574-4b9d-bc96-af28cf4a2898" providerId="AD" clId="Web-{05C1B3CC-0A7A-DF58-058B-DB6D457CCEDF}" dt="2023-10-13T13:35:07.033" v="1438" actId="20577"/>
        <pc:sldMkLst>
          <pc:docMk/>
          <pc:sldMk cId="1859921034" sldId="323"/>
        </pc:sldMkLst>
        <pc:spChg chg="mod">
          <ac:chgData name="EVELYN TAN-ROGERS" userId="S::5756388c_polite.edu.sg#ext#@studenttpedu.onmicrosoft.com::097c8537-1574-4b9d-bc96-af28cf4a2898" providerId="AD" clId="Web-{05C1B3CC-0A7A-DF58-058B-DB6D457CCEDF}" dt="2023-10-13T13:35:07.033" v="1438" actId="20577"/>
          <ac:spMkLst>
            <pc:docMk/>
            <pc:sldMk cId="1859921034" sldId="323"/>
            <ac:spMk id="234" creationId="{00000000-0000-0000-0000-000000000000}"/>
          </ac:spMkLst>
        </pc:spChg>
      </pc:sldChg>
      <pc:sldChg chg="addSp delSp modSp add ord replId">
        <pc:chgData name="EVELYN TAN-ROGERS" userId="S::5756388c_polite.edu.sg#ext#@studenttpedu.onmicrosoft.com::097c8537-1574-4b9d-bc96-af28cf4a2898" providerId="AD" clId="Web-{05C1B3CC-0A7A-DF58-058B-DB6D457CCEDF}" dt="2023-10-13T13:33:53.578" v="1423" actId="20577"/>
        <pc:sldMkLst>
          <pc:docMk/>
          <pc:sldMk cId="3791928799" sldId="324"/>
        </pc:sldMkLst>
        <pc:spChg chg="mod">
          <ac:chgData name="EVELYN TAN-ROGERS" userId="S::5756388c_polite.edu.sg#ext#@studenttpedu.onmicrosoft.com::097c8537-1574-4b9d-bc96-af28cf4a2898" providerId="AD" clId="Web-{05C1B3CC-0A7A-DF58-058B-DB6D457CCEDF}" dt="2023-10-13T13:33:53.578" v="1423" actId="20577"/>
          <ac:spMkLst>
            <pc:docMk/>
            <pc:sldMk cId="3791928799" sldId="324"/>
            <ac:spMk id="234" creationId="{00000000-0000-0000-0000-000000000000}"/>
          </ac:spMkLst>
        </pc:spChg>
        <pc:spChg chg="mod">
          <ac:chgData name="EVELYN TAN-ROGERS" userId="S::5756388c_polite.edu.sg#ext#@studenttpedu.onmicrosoft.com::097c8537-1574-4b9d-bc96-af28cf4a2898" providerId="AD" clId="Web-{05C1B3CC-0A7A-DF58-058B-DB6D457CCEDF}" dt="2023-10-13T13:15:20.179" v="1138" actId="20577"/>
          <ac:spMkLst>
            <pc:docMk/>
            <pc:sldMk cId="3791928799" sldId="324"/>
            <ac:spMk id="235" creationId="{00000000-0000-0000-0000-000000000000}"/>
          </ac:spMkLst>
        </pc:spChg>
        <pc:spChg chg="mod">
          <ac:chgData name="EVELYN TAN-ROGERS" userId="S::5756388c_polite.edu.sg#ext#@studenttpedu.onmicrosoft.com::097c8537-1574-4b9d-bc96-af28cf4a2898" providerId="AD" clId="Web-{05C1B3CC-0A7A-DF58-058B-DB6D457CCEDF}" dt="2023-10-13T13:15:29.773" v="1150" actId="20577"/>
          <ac:spMkLst>
            <pc:docMk/>
            <pc:sldMk cId="3791928799" sldId="324"/>
            <ac:spMk id="236" creationId="{00000000-0000-0000-0000-000000000000}"/>
          </ac:spMkLst>
        </pc:spChg>
        <pc:spChg chg="mod">
          <ac:chgData name="EVELYN TAN-ROGERS" userId="S::5756388c_polite.edu.sg#ext#@studenttpedu.onmicrosoft.com::097c8537-1574-4b9d-bc96-af28cf4a2898" providerId="AD" clId="Web-{05C1B3CC-0A7A-DF58-058B-DB6D457CCEDF}" dt="2023-10-13T13:15:36.101" v="1151" actId="20577"/>
          <ac:spMkLst>
            <pc:docMk/>
            <pc:sldMk cId="3791928799" sldId="324"/>
            <ac:spMk id="237" creationId="{00000000-0000-0000-0000-000000000000}"/>
          </ac:spMkLst>
        </pc:spChg>
        <pc:spChg chg="mod">
          <ac:chgData name="EVELYN TAN-ROGERS" userId="S::5756388c_polite.edu.sg#ext#@studenttpedu.onmicrosoft.com::097c8537-1574-4b9d-bc96-af28cf4a2898" providerId="AD" clId="Web-{05C1B3CC-0A7A-DF58-058B-DB6D457CCEDF}" dt="2023-10-13T13:15:41.633" v="1161" actId="20577"/>
          <ac:spMkLst>
            <pc:docMk/>
            <pc:sldMk cId="3791928799" sldId="324"/>
            <ac:spMk id="238" creationId="{00000000-0000-0000-0000-000000000000}"/>
          </ac:spMkLst>
        </pc:spChg>
        <pc:spChg chg="mod">
          <ac:chgData name="EVELYN TAN-ROGERS" userId="S::5756388c_polite.edu.sg#ext#@studenttpedu.onmicrosoft.com::097c8537-1574-4b9d-bc96-af28cf4a2898" providerId="AD" clId="Web-{05C1B3CC-0A7A-DF58-058B-DB6D457CCEDF}" dt="2023-10-13T13:16:09.977" v="1175" actId="20577"/>
          <ac:spMkLst>
            <pc:docMk/>
            <pc:sldMk cId="3791928799" sldId="324"/>
            <ac:spMk id="239" creationId="{00000000-0000-0000-0000-000000000000}"/>
          </ac:spMkLst>
        </pc:spChg>
        <pc:spChg chg="mod">
          <ac:chgData name="EVELYN TAN-ROGERS" userId="S::5756388c_polite.edu.sg#ext#@studenttpedu.onmicrosoft.com::097c8537-1574-4b9d-bc96-af28cf4a2898" providerId="AD" clId="Web-{05C1B3CC-0A7A-DF58-058B-DB6D457CCEDF}" dt="2023-10-13T13:16:16.259" v="1180" actId="20577"/>
          <ac:spMkLst>
            <pc:docMk/>
            <pc:sldMk cId="3791928799" sldId="324"/>
            <ac:spMk id="240" creationId="{00000000-0000-0000-0000-000000000000}"/>
          </ac:spMkLst>
        </pc:spChg>
        <pc:spChg chg="del">
          <ac:chgData name="EVELYN TAN-ROGERS" userId="S::5756388c_polite.edu.sg#ext#@studenttpedu.onmicrosoft.com::097c8537-1574-4b9d-bc96-af28cf4a2898" providerId="AD" clId="Web-{05C1B3CC-0A7A-DF58-058B-DB6D457CCEDF}" dt="2023-10-13T13:15:58.243" v="1163"/>
          <ac:spMkLst>
            <pc:docMk/>
            <pc:sldMk cId="3791928799" sldId="324"/>
            <ac:spMk id="247" creationId="{00000000-0000-0000-0000-000000000000}"/>
          </ac:spMkLst>
        </pc:spChg>
        <pc:spChg chg="del">
          <ac:chgData name="EVELYN TAN-ROGERS" userId="S::5756388c_polite.edu.sg#ext#@studenttpedu.onmicrosoft.com::097c8537-1574-4b9d-bc96-af28cf4a2898" providerId="AD" clId="Web-{05C1B3CC-0A7A-DF58-058B-DB6D457CCEDF}" dt="2023-10-13T13:15:48.008" v="1162"/>
          <ac:spMkLst>
            <pc:docMk/>
            <pc:sldMk cId="3791928799" sldId="324"/>
            <ac:spMk id="248" creationId="{00000000-0000-0000-0000-000000000000}"/>
          </ac:spMkLst>
        </pc:spChg>
        <pc:grpChg chg="del">
          <ac:chgData name="EVELYN TAN-ROGERS" userId="S::5756388c_polite.edu.sg#ext#@studenttpedu.onmicrosoft.com::097c8537-1574-4b9d-bc96-af28cf4a2898" providerId="AD" clId="Web-{05C1B3CC-0A7A-DF58-058B-DB6D457CCEDF}" dt="2023-10-13T13:16:00.258" v="1164"/>
          <ac:grpSpMkLst>
            <pc:docMk/>
            <pc:sldMk cId="3791928799" sldId="324"/>
            <ac:grpSpMk id="244" creationId="{00000000-0000-0000-0000-000000000000}"/>
          </ac:grpSpMkLst>
        </pc:grpChg>
        <pc:grpChg chg="del">
          <ac:chgData name="EVELYN TAN-ROGERS" userId="S::5756388c_polite.edu.sg#ext#@studenttpedu.onmicrosoft.com::097c8537-1574-4b9d-bc96-af28cf4a2898" providerId="AD" clId="Web-{05C1B3CC-0A7A-DF58-058B-DB6D457CCEDF}" dt="2023-10-13T13:16:02.930" v="1165"/>
          <ac:grpSpMkLst>
            <pc:docMk/>
            <pc:sldMk cId="3791928799" sldId="324"/>
            <ac:grpSpMk id="249" creationId="{00000000-0000-0000-0000-000000000000}"/>
          </ac:grpSpMkLst>
        </pc:grpChg>
        <pc:picChg chg="add mod">
          <ac:chgData name="EVELYN TAN-ROGERS" userId="S::5756388c_polite.edu.sg#ext#@studenttpedu.onmicrosoft.com::097c8537-1574-4b9d-bc96-af28cf4a2898" providerId="AD" clId="Web-{05C1B3CC-0A7A-DF58-058B-DB6D457CCEDF}" dt="2023-10-13T13:17:30.402" v="1182" actId="1076"/>
          <ac:picMkLst>
            <pc:docMk/>
            <pc:sldMk cId="3791928799" sldId="324"/>
            <ac:picMk id="2" creationId="{1F40EEC0-B7B6-DFCA-B4EE-43E185931314}"/>
          </ac:picMkLst>
        </pc:picChg>
        <pc:picChg chg="add mod">
          <ac:chgData name="EVELYN TAN-ROGERS" userId="S::5756388c_polite.edu.sg#ext#@studenttpedu.onmicrosoft.com::097c8537-1574-4b9d-bc96-af28cf4a2898" providerId="AD" clId="Web-{05C1B3CC-0A7A-DF58-058B-DB6D457CCEDF}" dt="2023-10-13T13:17:37.027" v="1184" actId="1076"/>
          <ac:picMkLst>
            <pc:docMk/>
            <pc:sldMk cId="3791928799" sldId="324"/>
            <ac:picMk id="3" creationId="{C2F56D4A-2E08-3285-B89F-518E4B5F1D59}"/>
          </ac:picMkLst>
        </pc:picChg>
        <pc:picChg chg="add mod">
          <ac:chgData name="EVELYN TAN-ROGERS" userId="S::5756388c_polite.edu.sg#ext#@studenttpedu.onmicrosoft.com::097c8537-1574-4b9d-bc96-af28cf4a2898" providerId="AD" clId="Web-{05C1B3CC-0A7A-DF58-058B-DB6D457CCEDF}" dt="2023-10-13T13:17:49.278" v="1187" actId="1076"/>
          <ac:picMkLst>
            <pc:docMk/>
            <pc:sldMk cId="3791928799" sldId="324"/>
            <ac:picMk id="4" creationId="{013BD753-5F05-2343-213E-42639098CF4E}"/>
          </ac:picMkLst>
        </pc:picChg>
      </pc:sldChg>
      <pc:sldChg chg="addSp delSp modSp add replId">
        <pc:chgData name="EVELYN TAN-ROGERS" userId="S::5756388c_polite.edu.sg#ext#@studenttpedu.onmicrosoft.com::097c8537-1574-4b9d-bc96-af28cf4a2898" providerId="AD" clId="Web-{05C1B3CC-0A7A-DF58-058B-DB6D457CCEDF}" dt="2023-10-13T13:21:42.364" v="1262" actId="1076"/>
        <pc:sldMkLst>
          <pc:docMk/>
          <pc:sldMk cId="831642704" sldId="325"/>
        </pc:sldMkLst>
        <pc:spChg chg="mod">
          <ac:chgData name="EVELYN TAN-ROGERS" userId="S::5756388c_polite.edu.sg#ext#@studenttpedu.onmicrosoft.com::097c8537-1574-4b9d-bc96-af28cf4a2898" providerId="AD" clId="Web-{05C1B3CC-0A7A-DF58-058B-DB6D457CCEDF}" dt="2023-10-13T13:21:42.364" v="1262" actId="1076"/>
          <ac:spMkLst>
            <pc:docMk/>
            <pc:sldMk cId="831642704" sldId="325"/>
            <ac:spMk id="234" creationId="{00000000-0000-0000-0000-000000000000}"/>
          </ac:spMkLst>
        </pc:spChg>
        <pc:spChg chg="mod">
          <ac:chgData name="EVELYN TAN-ROGERS" userId="S::5756388c_polite.edu.sg#ext#@studenttpedu.onmicrosoft.com::097c8537-1574-4b9d-bc96-af28cf4a2898" providerId="AD" clId="Web-{05C1B3CC-0A7A-DF58-058B-DB6D457CCEDF}" dt="2023-10-13T13:18:03.513" v="1194" actId="20577"/>
          <ac:spMkLst>
            <pc:docMk/>
            <pc:sldMk cId="831642704" sldId="325"/>
            <ac:spMk id="235" creationId="{00000000-0000-0000-0000-000000000000}"/>
          </ac:spMkLst>
        </pc:spChg>
        <pc:spChg chg="mod">
          <ac:chgData name="EVELYN TAN-ROGERS" userId="S::5756388c_polite.edu.sg#ext#@studenttpedu.onmicrosoft.com::097c8537-1574-4b9d-bc96-af28cf4a2898" providerId="AD" clId="Web-{05C1B3CC-0A7A-DF58-058B-DB6D457CCEDF}" dt="2023-10-13T13:20:27.643" v="1239" actId="20577"/>
          <ac:spMkLst>
            <pc:docMk/>
            <pc:sldMk cId="831642704" sldId="325"/>
            <ac:spMk id="236" creationId="{00000000-0000-0000-0000-000000000000}"/>
          </ac:spMkLst>
        </pc:spChg>
        <pc:spChg chg="mod">
          <ac:chgData name="EVELYN TAN-ROGERS" userId="S::5756388c_polite.edu.sg#ext#@studenttpedu.onmicrosoft.com::097c8537-1574-4b9d-bc96-af28cf4a2898" providerId="AD" clId="Web-{05C1B3CC-0A7A-DF58-058B-DB6D457CCEDF}" dt="2023-10-13T13:18:11.123" v="1200" actId="20577"/>
          <ac:spMkLst>
            <pc:docMk/>
            <pc:sldMk cId="831642704" sldId="325"/>
            <ac:spMk id="237" creationId="{00000000-0000-0000-0000-000000000000}"/>
          </ac:spMkLst>
        </pc:spChg>
        <pc:spChg chg="mod">
          <ac:chgData name="EVELYN TAN-ROGERS" userId="S::5756388c_polite.edu.sg#ext#@studenttpedu.onmicrosoft.com::097c8537-1574-4b9d-bc96-af28cf4a2898" providerId="AD" clId="Web-{05C1B3CC-0A7A-DF58-058B-DB6D457CCEDF}" dt="2023-10-13T13:20:35.752" v="1248" actId="20577"/>
          <ac:spMkLst>
            <pc:docMk/>
            <pc:sldMk cId="831642704" sldId="325"/>
            <ac:spMk id="238" creationId="{00000000-0000-0000-0000-000000000000}"/>
          </ac:spMkLst>
        </pc:spChg>
        <pc:spChg chg="mod">
          <ac:chgData name="EVELYN TAN-ROGERS" userId="S::5756388c_polite.edu.sg#ext#@studenttpedu.onmicrosoft.com::097c8537-1574-4b9d-bc96-af28cf4a2898" providerId="AD" clId="Web-{05C1B3CC-0A7A-DF58-058B-DB6D457CCEDF}" dt="2023-10-13T13:18:20.701" v="1210" actId="20577"/>
          <ac:spMkLst>
            <pc:docMk/>
            <pc:sldMk cId="831642704" sldId="325"/>
            <ac:spMk id="239" creationId="{00000000-0000-0000-0000-000000000000}"/>
          </ac:spMkLst>
        </pc:spChg>
        <pc:spChg chg="mod">
          <ac:chgData name="EVELYN TAN-ROGERS" userId="S::5756388c_polite.edu.sg#ext#@studenttpedu.onmicrosoft.com::097c8537-1574-4b9d-bc96-af28cf4a2898" providerId="AD" clId="Web-{05C1B3CC-0A7A-DF58-058B-DB6D457CCEDF}" dt="2023-10-13T13:20:42.565" v="1251" actId="20577"/>
          <ac:spMkLst>
            <pc:docMk/>
            <pc:sldMk cId="831642704" sldId="325"/>
            <ac:spMk id="240" creationId="{00000000-0000-0000-0000-000000000000}"/>
          </ac:spMkLst>
        </pc:spChg>
        <pc:spChg chg="mod">
          <ac:chgData name="EVELYN TAN-ROGERS" userId="S::5756388c_polite.edu.sg#ext#@studenttpedu.onmicrosoft.com::097c8537-1574-4b9d-bc96-af28cf4a2898" providerId="AD" clId="Web-{05C1B3CC-0A7A-DF58-058B-DB6D457CCEDF}" dt="2023-10-13T13:18:45.858" v="1213" actId="20577"/>
          <ac:spMkLst>
            <pc:docMk/>
            <pc:sldMk cId="831642704" sldId="325"/>
            <ac:spMk id="247" creationId="{00000000-0000-0000-0000-000000000000}"/>
          </ac:spMkLst>
        </pc:spChg>
        <pc:spChg chg="del">
          <ac:chgData name="EVELYN TAN-ROGERS" userId="S::5756388c_polite.edu.sg#ext#@studenttpedu.onmicrosoft.com::097c8537-1574-4b9d-bc96-af28cf4a2898" providerId="AD" clId="Web-{05C1B3CC-0A7A-DF58-058B-DB6D457CCEDF}" dt="2023-10-13T13:18:35.467" v="1211"/>
          <ac:spMkLst>
            <pc:docMk/>
            <pc:sldMk cId="831642704" sldId="325"/>
            <ac:spMk id="248" creationId="{00000000-0000-0000-0000-000000000000}"/>
          </ac:spMkLst>
        </pc:spChg>
        <pc:grpChg chg="del">
          <ac:chgData name="EVELYN TAN-ROGERS" userId="S::5756388c_polite.edu.sg#ext#@studenttpedu.onmicrosoft.com::097c8537-1574-4b9d-bc96-af28cf4a2898" providerId="AD" clId="Web-{05C1B3CC-0A7A-DF58-058B-DB6D457CCEDF}" dt="2023-10-13T13:18:49.155" v="1214"/>
          <ac:grpSpMkLst>
            <pc:docMk/>
            <pc:sldMk cId="831642704" sldId="325"/>
            <ac:grpSpMk id="244" creationId="{00000000-0000-0000-0000-000000000000}"/>
          </ac:grpSpMkLst>
        </pc:grpChg>
        <pc:grpChg chg="del">
          <ac:chgData name="EVELYN TAN-ROGERS" userId="S::5756388c_polite.edu.sg#ext#@studenttpedu.onmicrosoft.com::097c8537-1574-4b9d-bc96-af28cf4a2898" providerId="AD" clId="Web-{05C1B3CC-0A7A-DF58-058B-DB6D457CCEDF}" dt="2023-10-13T13:18:51.874" v="1215"/>
          <ac:grpSpMkLst>
            <pc:docMk/>
            <pc:sldMk cId="831642704" sldId="325"/>
            <ac:grpSpMk id="249" creationId="{00000000-0000-0000-0000-000000000000}"/>
          </ac:grpSpMkLst>
        </pc:grpChg>
        <pc:picChg chg="add del mod">
          <ac:chgData name="EVELYN TAN-ROGERS" userId="S::5756388c_polite.edu.sg#ext#@studenttpedu.onmicrosoft.com::097c8537-1574-4b9d-bc96-af28cf4a2898" providerId="AD" clId="Web-{05C1B3CC-0A7A-DF58-058B-DB6D457CCEDF}" dt="2023-10-13T13:19:43.047" v="1222"/>
          <ac:picMkLst>
            <pc:docMk/>
            <pc:sldMk cId="831642704" sldId="325"/>
            <ac:picMk id="2" creationId="{5881439A-8737-A9A7-7645-9CD04E451B43}"/>
          </ac:picMkLst>
        </pc:picChg>
        <pc:picChg chg="add del mod">
          <ac:chgData name="EVELYN TAN-ROGERS" userId="S::5756388c_polite.edu.sg#ext#@studenttpedu.onmicrosoft.com::097c8537-1574-4b9d-bc96-af28cf4a2898" providerId="AD" clId="Web-{05C1B3CC-0A7A-DF58-058B-DB6D457CCEDF}" dt="2023-10-13T13:19:46.563" v="1223"/>
          <ac:picMkLst>
            <pc:docMk/>
            <pc:sldMk cId="831642704" sldId="325"/>
            <ac:picMk id="3" creationId="{6DAB7EF0-1B5C-EF1D-3625-A7FCF03F2CB5}"/>
          </ac:picMkLst>
        </pc:picChg>
        <pc:picChg chg="add del mod">
          <ac:chgData name="EVELYN TAN-ROGERS" userId="S::5756388c_polite.edu.sg#ext#@studenttpedu.onmicrosoft.com::097c8537-1574-4b9d-bc96-af28cf4a2898" providerId="AD" clId="Web-{05C1B3CC-0A7A-DF58-058B-DB6D457CCEDF}" dt="2023-10-13T13:19:47.266" v="1224"/>
          <ac:picMkLst>
            <pc:docMk/>
            <pc:sldMk cId="831642704" sldId="325"/>
            <ac:picMk id="4" creationId="{0E642938-F617-B0E1-EE9D-6CAA40E2A67A}"/>
          </ac:picMkLst>
        </pc:picChg>
        <pc:picChg chg="add mod">
          <ac:chgData name="EVELYN TAN-ROGERS" userId="S::5756388c_polite.edu.sg#ext#@studenttpedu.onmicrosoft.com::097c8537-1574-4b9d-bc96-af28cf4a2898" providerId="AD" clId="Web-{05C1B3CC-0A7A-DF58-058B-DB6D457CCEDF}" dt="2023-10-13T13:20:04.892" v="1226" actId="1076"/>
          <ac:picMkLst>
            <pc:docMk/>
            <pc:sldMk cId="831642704" sldId="325"/>
            <ac:picMk id="5" creationId="{37852300-948C-9CF9-3993-6D9AF0DACD00}"/>
          </ac:picMkLst>
        </pc:picChg>
        <pc:picChg chg="add mod">
          <ac:chgData name="EVELYN TAN-ROGERS" userId="S::5756388c_polite.edu.sg#ext#@studenttpedu.onmicrosoft.com::097c8537-1574-4b9d-bc96-af28cf4a2898" providerId="AD" clId="Web-{05C1B3CC-0A7A-DF58-058B-DB6D457CCEDF}" dt="2023-10-13T13:20:10.548" v="1228" actId="1076"/>
          <ac:picMkLst>
            <pc:docMk/>
            <pc:sldMk cId="831642704" sldId="325"/>
            <ac:picMk id="6" creationId="{7829732B-0E42-3720-2B4E-D63858EAC8DB}"/>
          </ac:picMkLst>
        </pc:picChg>
        <pc:picChg chg="add mod">
          <ac:chgData name="EVELYN TAN-ROGERS" userId="S::5756388c_polite.edu.sg#ext#@studenttpedu.onmicrosoft.com::097c8537-1574-4b9d-bc96-af28cf4a2898" providerId="AD" clId="Web-{05C1B3CC-0A7A-DF58-058B-DB6D457CCEDF}" dt="2023-10-13T13:20:16.970" v="1231" actId="1076"/>
          <ac:picMkLst>
            <pc:docMk/>
            <pc:sldMk cId="831642704" sldId="325"/>
            <ac:picMk id="7" creationId="{B678600F-F69B-844E-777E-3ACC54C23B95}"/>
          </ac:picMkLst>
        </pc:picChg>
      </pc:sldChg>
      <pc:sldChg chg="add replId">
        <pc:chgData name="EVELYN TAN-ROGERS" userId="S::5756388c_polite.edu.sg#ext#@studenttpedu.onmicrosoft.com::097c8537-1574-4b9d-bc96-af28cf4a2898" providerId="AD" clId="Web-{05C1B3CC-0A7A-DF58-058B-DB6D457CCEDF}" dt="2023-10-13T13:34:51.939" v="1424"/>
        <pc:sldMkLst>
          <pc:docMk/>
          <pc:sldMk cId="760043448" sldId="326"/>
        </pc:sldMkLst>
      </pc:sldChg>
      <pc:sldChg chg="delSp modSp add replId">
        <pc:chgData name="EVELYN TAN-ROGERS" userId="S::5756388c_polite.edu.sg#ext#@studenttpedu.onmicrosoft.com::097c8537-1574-4b9d-bc96-af28cf4a2898" providerId="AD" clId="Web-{05C1B3CC-0A7A-DF58-058B-DB6D457CCEDF}" dt="2023-10-13T13:55:04.388" v="1525" actId="20577"/>
        <pc:sldMkLst>
          <pc:docMk/>
          <pc:sldMk cId="2515773340" sldId="327"/>
        </pc:sldMkLst>
        <pc:spChg chg="mod">
          <ac:chgData name="EVELYN TAN-ROGERS" userId="S::5756388c_polite.edu.sg#ext#@studenttpedu.onmicrosoft.com::097c8537-1574-4b9d-bc96-af28cf4a2898" providerId="AD" clId="Web-{05C1B3CC-0A7A-DF58-058B-DB6D457CCEDF}" dt="2023-10-13T13:55:04.388" v="1525" actId="20577"/>
          <ac:spMkLst>
            <pc:docMk/>
            <pc:sldMk cId="2515773340" sldId="327"/>
            <ac:spMk id="234" creationId="{00000000-0000-0000-0000-000000000000}"/>
          </ac:spMkLst>
        </pc:spChg>
        <pc:picChg chg="del">
          <ac:chgData name="EVELYN TAN-ROGERS" userId="S::5756388c_polite.edu.sg#ext#@studenttpedu.onmicrosoft.com::097c8537-1574-4b9d-bc96-af28cf4a2898" providerId="AD" clId="Web-{05C1B3CC-0A7A-DF58-058B-DB6D457CCEDF}" dt="2023-10-13T13:53:14.181" v="1511"/>
          <ac:picMkLst>
            <pc:docMk/>
            <pc:sldMk cId="2515773340" sldId="327"/>
            <ac:picMk id="2" creationId="{5145BCAC-CA55-0635-7942-7CD947D546DF}"/>
          </ac:picMkLst>
        </pc:picChg>
        <pc:picChg chg="del">
          <ac:chgData name="EVELYN TAN-ROGERS" userId="S::5756388c_polite.edu.sg#ext#@studenttpedu.onmicrosoft.com::097c8537-1574-4b9d-bc96-af28cf4a2898" providerId="AD" clId="Web-{05C1B3CC-0A7A-DF58-058B-DB6D457CCEDF}" dt="2023-10-13T13:53:07.884" v="1508"/>
          <ac:picMkLst>
            <pc:docMk/>
            <pc:sldMk cId="2515773340" sldId="327"/>
            <ac:picMk id="3" creationId="{5991D86B-3EDC-08BC-A9F7-C356580772CB}"/>
          </ac:picMkLst>
        </pc:picChg>
        <pc:picChg chg="del">
          <ac:chgData name="EVELYN TAN-ROGERS" userId="S::5756388c_polite.edu.sg#ext#@studenttpedu.onmicrosoft.com::097c8537-1574-4b9d-bc96-af28cf4a2898" providerId="AD" clId="Web-{05C1B3CC-0A7A-DF58-058B-DB6D457CCEDF}" dt="2023-10-13T13:53:12.073" v="1510"/>
          <ac:picMkLst>
            <pc:docMk/>
            <pc:sldMk cId="2515773340" sldId="327"/>
            <ac:picMk id="4" creationId="{5B388E6F-50A2-A4D5-B4F0-BA6B8C655AF4}"/>
          </ac:picMkLst>
        </pc:picChg>
        <pc:picChg chg="del">
          <ac:chgData name="EVELYN TAN-ROGERS" userId="S::5756388c_polite.edu.sg#ext#@studenttpedu.onmicrosoft.com::097c8537-1574-4b9d-bc96-af28cf4a2898" providerId="AD" clId="Web-{05C1B3CC-0A7A-DF58-058B-DB6D457CCEDF}" dt="2023-10-13T13:53:09.978" v="1509"/>
          <ac:picMkLst>
            <pc:docMk/>
            <pc:sldMk cId="2515773340" sldId="327"/>
            <ac:picMk id="5" creationId="{9DF4D5FD-E1A4-61FD-041E-6750C859304A}"/>
          </ac:picMkLst>
        </pc:picChg>
      </pc:sldChg>
    </pc:docChg>
  </pc:docChgLst>
  <pc:docChgLst>
    <pc:chgData name="EVELYN TAN-ROGERS" userId="S::5756388c_polite.edu.sg#ext#@studenttpedu.onmicrosoft.com::097c8537-1574-4b9d-bc96-af28cf4a2898" providerId="AD" clId="Web-{B9E872D2-2DB7-A835-2C3F-939603E78865}"/>
    <pc:docChg chg="addSld delSld modSld sldOrd">
      <pc:chgData name="EVELYN TAN-ROGERS" userId="S::5756388c_polite.edu.sg#ext#@studenttpedu.onmicrosoft.com::097c8537-1574-4b9d-bc96-af28cf4a2898" providerId="AD" clId="Web-{B9E872D2-2DB7-A835-2C3F-939603E78865}" dt="2023-10-14T15:27:39.090" v="808" actId="20577"/>
      <pc:docMkLst>
        <pc:docMk/>
      </pc:docMkLst>
      <pc:sldChg chg="ord">
        <pc:chgData name="EVELYN TAN-ROGERS" userId="S::5756388c_polite.edu.sg#ext#@studenttpedu.onmicrosoft.com::097c8537-1574-4b9d-bc96-af28cf4a2898" providerId="AD" clId="Web-{B9E872D2-2DB7-A835-2C3F-939603E78865}" dt="2023-10-14T13:18:58.677" v="507"/>
        <pc:sldMkLst>
          <pc:docMk/>
          <pc:sldMk cId="0" sldId="261"/>
        </pc:sldMkLst>
      </pc:sldChg>
      <pc:sldChg chg="modSp">
        <pc:chgData name="EVELYN TAN-ROGERS" userId="S::5756388c_polite.edu.sg#ext#@studenttpedu.onmicrosoft.com::097c8537-1574-4b9d-bc96-af28cf4a2898" providerId="AD" clId="Web-{B9E872D2-2DB7-A835-2C3F-939603E78865}" dt="2023-10-14T13:38:30.858" v="574" actId="20577"/>
        <pc:sldMkLst>
          <pc:docMk/>
          <pc:sldMk cId="2879177924" sldId="312"/>
        </pc:sldMkLst>
        <pc:spChg chg="mod">
          <ac:chgData name="EVELYN TAN-ROGERS" userId="S::5756388c_polite.edu.sg#ext#@studenttpedu.onmicrosoft.com::097c8537-1574-4b9d-bc96-af28cf4a2898" providerId="AD" clId="Web-{B9E872D2-2DB7-A835-2C3F-939603E78865}" dt="2023-10-14T13:38:30.858" v="574" actId="20577"/>
          <ac:spMkLst>
            <pc:docMk/>
            <pc:sldMk cId="2879177924" sldId="312"/>
            <ac:spMk id="2" creationId="{0F1EB9C3-4537-EEEB-DB74-3A7A76986AE0}"/>
          </ac:spMkLst>
        </pc:spChg>
        <pc:picChg chg="mod">
          <ac:chgData name="EVELYN TAN-ROGERS" userId="S::5756388c_polite.edu.sg#ext#@studenttpedu.onmicrosoft.com::097c8537-1574-4b9d-bc96-af28cf4a2898" providerId="AD" clId="Web-{B9E872D2-2DB7-A835-2C3F-939603E78865}" dt="2023-10-14T12:59:52.137" v="451" actId="1076"/>
          <ac:picMkLst>
            <pc:docMk/>
            <pc:sldMk cId="2879177924" sldId="312"/>
            <ac:picMk id="5" creationId="{2620CB20-1B45-0345-2157-3F8E3DE6AAE7}"/>
          </ac:picMkLst>
        </pc:picChg>
      </pc:sldChg>
      <pc:sldChg chg="addSp modSp">
        <pc:chgData name="EVELYN TAN-ROGERS" userId="S::5756388c_polite.edu.sg#ext#@studenttpedu.onmicrosoft.com::097c8537-1574-4b9d-bc96-af28cf4a2898" providerId="AD" clId="Web-{B9E872D2-2DB7-A835-2C3F-939603E78865}" dt="2023-10-14T14:12:44.303" v="793" actId="20577"/>
        <pc:sldMkLst>
          <pc:docMk/>
          <pc:sldMk cId="3103177328" sldId="314"/>
        </pc:sldMkLst>
        <pc:spChg chg="mod">
          <ac:chgData name="EVELYN TAN-ROGERS" userId="S::5756388c_polite.edu.sg#ext#@studenttpedu.onmicrosoft.com::097c8537-1574-4b9d-bc96-af28cf4a2898" providerId="AD" clId="Web-{B9E872D2-2DB7-A835-2C3F-939603E78865}" dt="2023-10-14T14:11:07.018" v="759" actId="20577"/>
          <ac:spMkLst>
            <pc:docMk/>
            <pc:sldMk cId="3103177328" sldId="314"/>
            <ac:spMk id="3" creationId="{D555538C-31D8-32D0-7F41-26005ECADAAD}"/>
          </ac:spMkLst>
        </pc:spChg>
        <pc:spChg chg="mod">
          <ac:chgData name="EVELYN TAN-ROGERS" userId="S::5756388c_polite.edu.sg#ext#@studenttpedu.onmicrosoft.com::097c8537-1574-4b9d-bc96-af28cf4a2898" providerId="AD" clId="Web-{B9E872D2-2DB7-A835-2C3F-939603E78865}" dt="2023-10-14T14:11:13.675" v="760" actId="1076"/>
          <ac:spMkLst>
            <pc:docMk/>
            <pc:sldMk cId="3103177328" sldId="314"/>
            <ac:spMk id="4" creationId="{B89A7800-3ECF-2980-10CB-662AC061BE8B}"/>
          </ac:spMkLst>
        </pc:spChg>
        <pc:spChg chg="add mod">
          <ac:chgData name="EVELYN TAN-ROGERS" userId="S::5756388c_polite.edu.sg#ext#@studenttpedu.onmicrosoft.com::097c8537-1574-4b9d-bc96-af28cf4a2898" providerId="AD" clId="Web-{B9E872D2-2DB7-A835-2C3F-939603E78865}" dt="2023-10-14T14:11:47.238" v="768" actId="20577"/>
          <ac:spMkLst>
            <pc:docMk/>
            <pc:sldMk cId="3103177328" sldId="314"/>
            <ac:spMk id="6" creationId="{33DA2837-9EB7-2B2A-8646-628F1A9B7757}"/>
          </ac:spMkLst>
        </pc:spChg>
        <pc:spChg chg="mod">
          <ac:chgData name="EVELYN TAN-ROGERS" userId="S::5756388c_polite.edu.sg#ext#@studenttpedu.onmicrosoft.com::097c8537-1574-4b9d-bc96-af28cf4a2898" providerId="AD" clId="Web-{B9E872D2-2DB7-A835-2C3F-939603E78865}" dt="2023-10-14T14:12:44.303" v="793" actId="20577"/>
          <ac:spMkLst>
            <pc:docMk/>
            <pc:sldMk cId="3103177328" sldId="314"/>
            <ac:spMk id="234" creationId="{00000000-0000-0000-0000-000000000000}"/>
          </ac:spMkLst>
        </pc:spChg>
        <pc:picChg chg="add mod">
          <ac:chgData name="EVELYN TAN-ROGERS" userId="S::5756388c_polite.edu.sg#ext#@studenttpedu.onmicrosoft.com::097c8537-1574-4b9d-bc96-af28cf4a2898" providerId="AD" clId="Web-{B9E872D2-2DB7-A835-2C3F-939603E78865}" dt="2023-10-14T14:11:49.910" v="769" actId="1076"/>
          <ac:picMkLst>
            <pc:docMk/>
            <pc:sldMk cId="3103177328" sldId="314"/>
            <ac:picMk id="2" creationId="{37E77D40-06EA-DB98-BBDE-7D6054F8930B}"/>
          </ac:picMkLst>
        </pc:picChg>
        <pc:picChg chg="add mod">
          <ac:chgData name="EVELYN TAN-ROGERS" userId="S::5756388c_polite.edu.sg#ext#@studenttpedu.onmicrosoft.com::097c8537-1574-4b9d-bc96-af28cf4a2898" providerId="AD" clId="Web-{B9E872D2-2DB7-A835-2C3F-939603E78865}" dt="2023-10-14T14:12:00.911" v="772" actId="1076"/>
          <ac:picMkLst>
            <pc:docMk/>
            <pc:sldMk cId="3103177328" sldId="314"/>
            <ac:picMk id="5" creationId="{87188EBF-E88D-2066-9875-EDE5F853D0A2}"/>
          </ac:picMkLst>
        </pc:picChg>
      </pc:sldChg>
      <pc:sldChg chg="modSp">
        <pc:chgData name="EVELYN TAN-ROGERS" userId="S::5756388c_polite.edu.sg#ext#@studenttpedu.onmicrosoft.com::097c8537-1574-4b9d-bc96-af28cf4a2898" providerId="AD" clId="Web-{B9E872D2-2DB7-A835-2C3F-939603E78865}" dt="2023-10-14T13:49:03.473" v="743" actId="20577"/>
        <pc:sldMkLst>
          <pc:docMk/>
          <pc:sldMk cId="3948671450" sldId="315"/>
        </pc:sldMkLst>
        <pc:spChg chg="mod">
          <ac:chgData name="EVELYN TAN-ROGERS" userId="S::5756388c_polite.edu.sg#ext#@studenttpedu.onmicrosoft.com::097c8537-1574-4b9d-bc96-af28cf4a2898" providerId="AD" clId="Web-{B9E872D2-2DB7-A835-2C3F-939603E78865}" dt="2023-10-14T13:46:37.109" v="666" actId="20577"/>
          <ac:spMkLst>
            <pc:docMk/>
            <pc:sldMk cId="3948671450" sldId="315"/>
            <ac:spMk id="2" creationId="{0F1EB9C3-4537-EEEB-DB74-3A7A76986AE0}"/>
          </ac:spMkLst>
        </pc:spChg>
        <pc:spChg chg="mod">
          <ac:chgData name="EVELYN TAN-ROGERS" userId="S::5756388c_polite.edu.sg#ext#@studenttpedu.onmicrosoft.com::097c8537-1574-4b9d-bc96-af28cf4a2898" providerId="AD" clId="Web-{B9E872D2-2DB7-A835-2C3F-939603E78865}" dt="2023-10-14T13:49:03.473" v="743" actId="20577"/>
          <ac:spMkLst>
            <pc:docMk/>
            <pc:sldMk cId="3948671450" sldId="315"/>
            <ac:spMk id="3" creationId="{2D143EAD-9823-630D-4B91-9901C5C32327}"/>
          </ac:spMkLst>
        </pc:spChg>
      </pc:sldChg>
      <pc:sldChg chg="modSp">
        <pc:chgData name="EVELYN TAN-ROGERS" userId="S::5756388c_polite.edu.sg#ext#@studenttpedu.onmicrosoft.com::097c8537-1574-4b9d-bc96-af28cf4a2898" providerId="AD" clId="Web-{B9E872D2-2DB7-A835-2C3F-939603E78865}" dt="2023-10-14T13:51:24.400" v="748" actId="20577"/>
        <pc:sldMkLst>
          <pc:docMk/>
          <pc:sldMk cId="2037601575" sldId="316"/>
        </pc:sldMkLst>
        <pc:spChg chg="mod">
          <ac:chgData name="EVELYN TAN-ROGERS" userId="S::5756388c_polite.edu.sg#ext#@studenttpedu.onmicrosoft.com::097c8537-1574-4b9d-bc96-af28cf4a2898" providerId="AD" clId="Web-{B9E872D2-2DB7-A835-2C3F-939603E78865}" dt="2023-10-14T13:51:24.400" v="748" actId="20577"/>
          <ac:spMkLst>
            <pc:docMk/>
            <pc:sldMk cId="2037601575" sldId="316"/>
            <ac:spMk id="234" creationId="{00000000-0000-0000-0000-000000000000}"/>
          </ac:spMkLst>
        </pc:spChg>
        <pc:picChg chg="mod">
          <ac:chgData name="EVELYN TAN-ROGERS" userId="S::5756388c_polite.edu.sg#ext#@studenttpedu.onmicrosoft.com::097c8537-1574-4b9d-bc96-af28cf4a2898" providerId="AD" clId="Web-{B9E872D2-2DB7-A835-2C3F-939603E78865}" dt="2023-10-14T12:59:32.465" v="448" actId="1076"/>
          <ac:picMkLst>
            <pc:docMk/>
            <pc:sldMk cId="2037601575" sldId="316"/>
            <ac:picMk id="4" creationId="{6DCE8D7B-C626-9F94-A5EC-6781628D50A6}"/>
          </ac:picMkLst>
        </pc:picChg>
      </pc:sldChg>
      <pc:sldChg chg="modSp">
        <pc:chgData name="EVELYN TAN-ROGERS" userId="S::5756388c_polite.edu.sg#ext#@studenttpedu.onmicrosoft.com::097c8537-1574-4b9d-bc96-af28cf4a2898" providerId="AD" clId="Web-{B9E872D2-2DB7-A835-2C3F-939603E78865}" dt="2023-10-14T12:59:40.574" v="449" actId="1076"/>
        <pc:sldMkLst>
          <pc:docMk/>
          <pc:sldMk cId="2001012575" sldId="317"/>
        </pc:sldMkLst>
        <pc:picChg chg="mod">
          <ac:chgData name="EVELYN TAN-ROGERS" userId="S::5756388c_polite.edu.sg#ext#@studenttpedu.onmicrosoft.com::097c8537-1574-4b9d-bc96-af28cf4a2898" providerId="AD" clId="Web-{B9E872D2-2DB7-A835-2C3F-939603E78865}" dt="2023-10-14T12:59:40.574" v="449" actId="1076"/>
          <ac:picMkLst>
            <pc:docMk/>
            <pc:sldMk cId="2001012575" sldId="317"/>
            <ac:picMk id="3" creationId="{41FF0171-5152-53C5-CFA6-A6B524E05C48}"/>
          </ac:picMkLst>
        </pc:picChg>
      </pc:sldChg>
      <pc:sldChg chg="modSp">
        <pc:chgData name="EVELYN TAN-ROGERS" userId="S::5756388c_polite.edu.sg#ext#@studenttpedu.onmicrosoft.com::097c8537-1574-4b9d-bc96-af28cf4a2898" providerId="AD" clId="Web-{B9E872D2-2DB7-A835-2C3F-939603E78865}" dt="2023-10-14T12:29:49.826" v="53" actId="20577"/>
        <pc:sldMkLst>
          <pc:docMk/>
          <pc:sldMk cId="1813318383" sldId="318"/>
        </pc:sldMkLst>
        <pc:spChg chg="mod">
          <ac:chgData name="EVELYN TAN-ROGERS" userId="S::5756388c_polite.edu.sg#ext#@studenttpedu.onmicrosoft.com::097c8537-1574-4b9d-bc96-af28cf4a2898" providerId="AD" clId="Web-{B9E872D2-2DB7-A835-2C3F-939603E78865}" dt="2023-10-14T12:29:49.826" v="53" actId="20577"/>
          <ac:spMkLst>
            <pc:docMk/>
            <pc:sldMk cId="1813318383" sldId="318"/>
            <ac:spMk id="2" creationId="{B51DDC83-2ABC-657F-5F8B-BFBD434D8C72}"/>
          </ac:spMkLst>
        </pc:spChg>
      </pc:sldChg>
      <pc:sldChg chg="modSp">
        <pc:chgData name="EVELYN TAN-ROGERS" userId="S::5756388c_polite.edu.sg#ext#@studenttpedu.onmicrosoft.com::097c8537-1574-4b9d-bc96-af28cf4a2898" providerId="AD" clId="Web-{B9E872D2-2DB7-A835-2C3F-939603E78865}" dt="2023-10-14T13:57:27.803" v="751" actId="20577"/>
        <pc:sldMkLst>
          <pc:docMk/>
          <pc:sldMk cId="3333216103" sldId="319"/>
        </pc:sldMkLst>
        <pc:spChg chg="mod">
          <ac:chgData name="EVELYN TAN-ROGERS" userId="S::5756388c_polite.edu.sg#ext#@studenttpedu.onmicrosoft.com::097c8537-1574-4b9d-bc96-af28cf4a2898" providerId="AD" clId="Web-{B9E872D2-2DB7-A835-2C3F-939603E78865}" dt="2023-10-14T13:57:27.803" v="751" actId="20577"/>
          <ac:spMkLst>
            <pc:docMk/>
            <pc:sldMk cId="3333216103" sldId="319"/>
            <ac:spMk id="234" creationId="{00000000-0000-0000-0000-000000000000}"/>
          </ac:spMkLst>
        </pc:spChg>
      </pc:sldChg>
      <pc:sldChg chg="modSp">
        <pc:chgData name="EVELYN TAN-ROGERS" userId="S::5756388c_polite.edu.sg#ext#@studenttpedu.onmicrosoft.com::097c8537-1574-4b9d-bc96-af28cf4a2898" providerId="AD" clId="Web-{B9E872D2-2DB7-A835-2C3F-939603E78865}" dt="2023-10-14T13:57:59.647" v="757" actId="20577"/>
        <pc:sldMkLst>
          <pc:docMk/>
          <pc:sldMk cId="842933869" sldId="320"/>
        </pc:sldMkLst>
        <pc:spChg chg="mod">
          <ac:chgData name="EVELYN TAN-ROGERS" userId="S::5756388c_polite.edu.sg#ext#@studenttpedu.onmicrosoft.com::097c8537-1574-4b9d-bc96-af28cf4a2898" providerId="AD" clId="Web-{B9E872D2-2DB7-A835-2C3F-939603E78865}" dt="2023-10-14T13:57:59.647" v="757" actId="20577"/>
          <ac:spMkLst>
            <pc:docMk/>
            <pc:sldMk cId="842933869" sldId="320"/>
            <ac:spMk id="234" creationId="{00000000-0000-0000-0000-000000000000}"/>
          </ac:spMkLst>
        </pc:spChg>
      </pc:sldChg>
      <pc:sldChg chg="addSp modSp ord">
        <pc:chgData name="EVELYN TAN-ROGERS" userId="S::5756388c_polite.edu.sg#ext#@studenttpedu.onmicrosoft.com::097c8537-1574-4b9d-bc96-af28cf4a2898" providerId="AD" clId="Web-{B9E872D2-2DB7-A835-2C3F-939603E78865}" dt="2023-10-14T12:57:58.102" v="437" actId="20577"/>
        <pc:sldMkLst>
          <pc:docMk/>
          <pc:sldMk cId="2515773340" sldId="327"/>
        </pc:sldMkLst>
        <pc:spChg chg="add mod">
          <ac:chgData name="EVELYN TAN-ROGERS" userId="S::5756388c_polite.edu.sg#ext#@studenttpedu.onmicrosoft.com::097c8537-1574-4b9d-bc96-af28cf4a2898" providerId="AD" clId="Web-{B9E872D2-2DB7-A835-2C3F-939603E78865}" dt="2023-10-14T12:56:45.053" v="417" actId="20577"/>
          <ac:spMkLst>
            <pc:docMk/>
            <pc:sldMk cId="2515773340" sldId="327"/>
            <ac:spMk id="6" creationId="{D54D50D4-1FAF-5722-C4D5-7A0DE1D468A2}"/>
          </ac:spMkLst>
        </pc:spChg>
        <pc:spChg chg="add mod">
          <ac:chgData name="EVELYN TAN-ROGERS" userId="S::5756388c_polite.edu.sg#ext#@studenttpedu.onmicrosoft.com::097c8537-1574-4b9d-bc96-af28cf4a2898" providerId="AD" clId="Web-{B9E872D2-2DB7-A835-2C3F-939603E78865}" dt="2023-10-14T12:57:28.179" v="426" actId="1076"/>
          <ac:spMkLst>
            <pc:docMk/>
            <pc:sldMk cId="2515773340" sldId="327"/>
            <ac:spMk id="7" creationId="{EE64F03B-DCF5-F06E-7DB1-66A63F1E24B4}"/>
          </ac:spMkLst>
        </pc:spChg>
        <pc:spChg chg="add mod">
          <ac:chgData name="EVELYN TAN-ROGERS" userId="S::5756388c_polite.edu.sg#ext#@studenttpedu.onmicrosoft.com::097c8537-1574-4b9d-bc96-af28cf4a2898" providerId="AD" clId="Web-{B9E872D2-2DB7-A835-2C3F-939603E78865}" dt="2023-10-14T12:57:58.102" v="437" actId="20577"/>
          <ac:spMkLst>
            <pc:docMk/>
            <pc:sldMk cId="2515773340" sldId="327"/>
            <ac:spMk id="8" creationId="{65D5498F-F567-30FE-DA91-DB7F0B25CA8B}"/>
          </ac:spMkLst>
        </pc:spChg>
        <pc:picChg chg="mod">
          <ac:chgData name="EVELYN TAN-ROGERS" userId="S::5756388c_polite.edu.sg#ext#@studenttpedu.onmicrosoft.com::097c8537-1574-4b9d-bc96-af28cf4a2898" providerId="AD" clId="Web-{B9E872D2-2DB7-A835-2C3F-939603E78865}" dt="2023-10-14T12:56:07.583" v="385" actId="1076"/>
          <ac:picMkLst>
            <pc:docMk/>
            <pc:sldMk cId="2515773340" sldId="327"/>
            <ac:picMk id="4" creationId="{1C071EE3-7769-6015-6D06-FB4EF7F69868}"/>
          </ac:picMkLst>
        </pc:picChg>
        <pc:picChg chg="mod">
          <ac:chgData name="EVELYN TAN-ROGERS" userId="S::5756388c_polite.edu.sg#ext#@studenttpedu.onmicrosoft.com::097c8537-1574-4b9d-bc96-af28cf4a2898" providerId="AD" clId="Web-{B9E872D2-2DB7-A835-2C3F-939603E78865}" dt="2023-10-14T12:57:33.351" v="427" actId="1076"/>
          <ac:picMkLst>
            <pc:docMk/>
            <pc:sldMk cId="2515773340" sldId="327"/>
            <ac:picMk id="5" creationId="{29C69732-099E-649A-FFF7-99EDEC90544D}"/>
          </ac:picMkLst>
        </pc:picChg>
      </pc:sldChg>
      <pc:sldChg chg="modSp">
        <pc:chgData name="EVELYN TAN-ROGERS" userId="S::5756388c_polite.edu.sg#ext#@studenttpedu.onmicrosoft.com::097c8537-1574-4b9d-bc96-af28cf4a2898" providerId="AD" clId="Web-{B9E872D2-2DB7-A835-2C3F-939603E78865}" dt="2023-10-14T12:54:26.360" v="346" actId="20577"/>
        <pc:sldMkLst>
          <pc:docMk/>
          <pc:sldMk cId="1750364298" sldId="329"/>
        </pc:sldMkLst>
        <pc:spChg chg="mod">
          <ac:chgData name="EVELYN TAN-ROGERS" userId="S::5756388c_polite.edu.sg#ext#@studenttpedu.onmicrosoft.com::097c8537-1574-4b9d-bc96-af28cf4a2898" providerId="AD" clId="Web-{B9E872D2-2DB7-A835-2C3F-939603E78865}" dt="2023-10-14T12:54:26.360" v="346" actId="20577"/>
          <ac:spMkLst>
            <pc:docMk/>
            <pc:sldMk cId="1750364298" sldId="329"/>
            <ac:spMk id="234" creationId="{00000000-0000-0000-0000-000000000000}"/>
          </ac:spMkLst>
        </pc:spChg>
      </pc:sldChg>
      <pc:sldChg chg="modSp">
        <pc:chgData name="EVELYN TAN-ROGERS" userId="S::5756388c_polite.edu.sg#ext#@studenttpedu.onmicrosoft.com::097c8537-1574-4b9d-bc96-af28cf4a2898" providerId="AD" clId="Web-{B9E872D2-2DB7-A835-2C3F-939603E78865}" dt="2023-10-14T12:54:45.236" v="348" actId="20577"/>
        <pc:sldMkLst>
          <pc:docMk/>
          <pc:sldMk cId="955820684" sldId="330"/>
        </pc:sldMkLst>
        <pc:spChg chg="mod">
          <ac:chgData name="EVELYN TAN-ROGERS" userId="S::5756388c_polite.edu.sg#ext#@studenttpedu.onmicrosoft.com::097c8537-1574-4b9d-bc96-af28cf4a2898" providerId="AD" clId="Web-{B9E872D2-2DB7-A835-2C3F-939603E78865}" dt="2023-10-14T12:54:45.236" v="348" actId="20577"/>
          <ac:spMkLst>
            <pc:docMk/>
            <pc:sldMk cId="955820684" sldId="330"/>
            <ac:spMk id="234" creationId="{00000000-0000-0000-0000-000000000000}"/>
          </ac:spMkLst>
        </pc:spChg>
      </pc:sldChg>
      <pc:sldChg chg="delSp modSp add del ord replId">
        <pc:chgData name="EVELYN TAN-ROGERS" userId="S::5756388c_polite.edu.sg#ext#@studenttpedu.onmicrosoft.com::097c8537-1574-4b9d-bc96-af28cf4a2898" providerId="AD" clId="Web-{B9E872D2-2DB7-A835-2C3F-939603E78865}" dt="2023-10-14T12:54:11.704" v="343"/>
        <pc:sldMkLst>
          <pc:docMk/>
          <pc:sldMk cId="4033701730" sldId="331"/>
        </pc:sldMkLst>
        <pc:spChg chg="mod">
          <ac:chgData name="EVELYN TAN-ROGERS" userId="S::5756388c_polite.edu.sg#ext#@studenttpedu.onmicrosoft.com::097c8537-1574-4b9d-bc96-af28cf4a2898" providerId="AD" clId="Web-{B9E872D2-2DB7-A835-2C3F-939603E78865}" dt="2023-10-14T12:33:32.036" v="95" actId="20577"/>
          <ac:spMkLst>
            <pc:docMk/>
            <pc:sldMk cId="4033701730" sldId="331"/>
            <ac:spMk id="234" creationId="{00000000-0000-0000-0000-000000000000}"/>
          </ac:spMkLst>
        </pc:spChg>
        <pc:picChg chg="del">
          <ac:chgData name="EVELYN TAN-ROGERS" userId="S::5756388c_polite.edu.sg#ext#@studenttpedu.onmicrosoft.com::097c8537-1574-4b9d-bc96-af28cf4a2898" providerId="AD" clId="Web-{B9E872D2-2DB7-A835-2C3F-939603E78865}" dt="2023-10-14T12:33:16.801" v="84"/>
          <ac:picMkLst>
            <pc:docMk/>
            <pc:sldMk cId="4033701730" sldId="331"/>
            <ac:picMk id="2" creationId="{5145BCAC-CA55-0635-7942-7CD947D546DF}"/>
          </ac:picMkLst>
        </pc:picChg>
        <pc:picChg chg="del">
          <ac:chgData name="EVELYN TAN-ROGERS" userId="S::5756388c_polite.edu.sg#ext#@studenttpedu.onmicrosoft.com::097c8537-1574-4b9d-bc96-af28cf4a2898" providerId="AD" clId="Web-{B9E872D2-2DB7-A835-2C3F-939603E78865}" dt="2023-10-14T12:33:10.629" v="81"/>
          <ac:picMkLst>
            <pc:docMk/>
            <pc:sldMk cId="4033701730" sldId="331"/>
            <ac:picMk id="3" creationId="{5991D86B-3EDC-08BC-A9F7-C356580772CB}"/>
          </ac:picMkLst>
        </pc:picChg>
        <pc:picChg chg="del">
          <ac:chgData name="EVELYN TAN-ROGERS" userId="S::5756388c_polite.edu.sg#ext#@studenttpedu.onmicrosoft.com::097c8537-1574-4b9d-bc96-af28cf4a2898" providerId="AD" clId="Web-{B9E872D2-2DB7-A835-2C3F-939603E78865}" dt="2023-10-14T12:33:14.567" v="83"/>
          <ac:picMkLst>
            <pc:docMk/>
            <pc:sldMk cId="4033701730" sldId="331"/>
            <ac:picMk id="4" creationId="{5B388E6F-50A2-A4D5-B4F0-BA6B8C655AF4}"/>
          </ac:picMkLst>
        </pc:picChg>
        <pc:picChg chg="del">
          <ac:chgData name="EVELYN TAN-ROGERS" userId="S::5756388c_polite.edu.sg#ext#@studenttpedu.onmicrosoft.com::097c8537-1574-4b9d-bc96-af28cf4a2898" providerId="AD" clId="Web-{B9E872D2-2DB7-A835-2C3F-939603E78865}" dt="2023-10-14T12:33:13.051" v="82"/>
          <ac:picMkLst>
            <pc:docMk/>
            <pc:sldMk cId="4033701730" sldId="331"/>
            <ac:picMk id="5" creationId="{9DF4D5FD-E1A4-61FD-041E-6750C859304A}"/>
          </ac:picMkLst>
        </pc:picChg>
      </pc:sldChg>
      <pc:sldChg chg="delSp modSp add del replId">
        <pc:chgData name="EVELYN TAN-ROGERS" userId="S::5756388c_polite.edu.sg#ext#@studenttpedu.onmicrosoft.com::097c8537-1574-4b9d-bc96-af28cf4a2898" providerId="AD" clId="Web-{B9E872D2-2DB7-A835-2C3F-939603E78865}" dt="2023-10-14T12:54:13.547" v="344"/>
        <pc:sldMkLst>
          <pc:docMk/>
          <pc:sldMk cId="1781352109" sldId="332"/>
        </pc:sldMkLst>
        <pc:spChg chg="mod">
          <ac:chgData name="EVELYN TAN-ROGERS" userId="S::5756388c_polite.edu.sg#ext#@studenttpedu.onmicrosoft.com::097c8537-1574-4b9d-bc96-af28cf4a2898" providerId="AD" clId="Web-{B9E872D2-2DB7-A835-2C3F-939603E78865}" dt="2023-10-14T12:33:55.490" v="111" actId="20577"/>
          <ac:spMkLst>
            <pc:docMk/>
            <pc:sldMk cId="1781352109" sldId="332"/>
            <ac:spMk id="234" creationId="{00000000-0000-0000-0000-000000000000}"/>
          </ac:spMkLst>
        </pc:spChg>
        <pc:picChg chg="del">
          <ac:chgData name="EVELYN TAN-ROGERS" userId="S::5756388c_polite.edu.sg#ext#@studenttpedu.onmicrosoft.com::097c8537-1574-4b9d-bc96-af28cf4a2898" providerId="AD" clId="Web-{B9E872D2-2DB7-A835-2C3F-939603E78865}" dt="2023-10-14T12:33:44.990" v="99"/>
          <ac:picMkLst>
            <pc:docMk/>
            <pc:sldMk cId="1781352109" sldId="332"/>
            <ac:picMk id="2" creationId="{5145BCAC-CA55-0635-7942-7CD947D546DF}"/>
          </ac:picMkLst>
        </pc:picChg>
        <pc:picChg chg="del">
          <ac:chgData name="EVELYN TAN-ROGERS" userId="S::5756388c_polite.edu.sg#ext#@studenttpedu.onmicrosoft.com::097c8537-1574-4b9d-bc96-af28cf4a2898" providerId="AD" clId="Web-{B9E872D2-2DB7-A835-2C3F-939603E78865}" dt="2023-10-14T12:33:38.833" v="96"/>
          <ac:picMkLst>
            <pc:docMk/>
            <pc:sldMk cId="1781352109" sldId="332"/>
            <ac:picMk id="3" creationId="{5991D86B-3EDC-08BC-A9F7-C356580772CB}"/>
          </ac:picMkLst>
        </pc:picChg>
        <pc:picChg chg="del">
          <ac:chgData name="EVELYN TAN-ROGERS" userId="S::5756388c_polite.edu.sg#ext#@studenttpedu.onmicrosoft.com::097c8537-1574-4b9d-bc96-af28cf4a2898" providerId="AD" clId="Web-{B9E872D2-2DB7-A835-2C3F-939603E78865}" dt="2023-10-14T12:33:42.990" v="98"/>
          <ac:picMkLst>
            <pc:docMk/>
            <pc:sldMk cId="1781352109" sldId="332"/>
            <ac:picMk id="4" creationId="{5B388E6F-50A2-A4D5-B4F0-BA6B8C655AF4}"/>
          </ac:picMkLst>
        </pc:picChg>
        <pc:picChg chg="del">
          <ac:chgData name="EVELYN TAN-ROGERS" userId="S::5756388c_polite.edu.sg#ext#@studenttpedu.onmicrosoft.com::097c8537-1574-4b9d-bc96-af28cf4a2898" providerId="AD" clId="Web-{B9E872D2-2DB7-A835-2C3F-939603E78865}" dt="2023-10-14T12:33:41.255" v="97"/>
          <ac:picMkLst>
            <pc:docMk/>
            <pc:sldMk cId="1781352109" sldId="332"/>
            <ac:picMk id="5" creationId="{9DF4D5FD-E1A4-61FD-041E-6750C859304A}"/>
          </ac:picMkLst>
        </pc:picChg>
      </pc:sldChg>
      <pc:sldChg chg="addSp delSp modSp add ord replId">
        <pc:chgData name="EVELYN TAN-ROGERS" userId="S::5756388c_polite.edu.sg#ext#@studenttpedu.onmicrosoft.com::097c8537-1574-4b9d-bc96-af28cf4a2898" providerId="AD" clId="Web-{B9E872D2-2DB7-A835-2C3F-939603E78865}" dt="2023-10-14T15:27:39.090" v="808" actId="20577"/>
        <pc:sldMkLst>
          <pc:docMk/>
          <pc:sldMk cId="959676360" sldId="333"/>
        </pc:sldMkLst>
        <pc:spChg chg="add mod">
          <ac:chgData name="EVELYN TAN-ROGERS" userId="S::5756388c_polite.edu.sg#ext#@studenttpedu.onmicrosoft.com::097c8537-1574-4b9d-bc96-af28cf4a2898" providerId="AD" clId="Web-{B9E872D2-2DB7-A835-2C3F-939603E78865}" dt="2023-10-14T15:27:39.090" v="808" actId="20577"/>
          <ac:spMkLst>
            <pc:docMk/>
            <pc:sldMk cId="959676360" sldId="333"/>
            <ac:spMk id="3" creationId="{3026E205-A20F-B97B-9986-891DE2BB601A}"/>
          </ac:spMkLst>
        </pc:spChg>
        <pc:spChg chg="mod">
          <ac:chgData name="EVELYN TAN-ROGERS" userId="S::5756388c_polite.edu.sg#ext#@studenttpedu.onmicrosoft.com::097c8537-1574-4b9d-bc96-af28cf4a2898" providerId="AD" clId="Web-{B9E872D2-2DB7-A835-2C3F-939603E78865}" dt="2023-10-14T12:54:02.485" v="342" actId="20577"/>
          <ac:spMkLst>
            <pc:docMk/>
            <pc:sldMk cId="959676360" sldId="333"/>
            <ac:spMk id="234" creationId="{00000000-0000-0000-0000-000000000000}"/>
          </ac:spMkLst>
        </pc:spChg>
        <pc:picChg chg="del">
          <ac:chgData name="EVELYN TAN-ROGERS" userId="S::5756388c_polite.edu.sg#ext#@studenttpedu.onmicrosoft.com::097c8537-1574-4b9d-bc96-af28cf4a2898" providerId="AD" clId="Web-{B9E872D2-2DB7-A835-2C3F-939603E78865}" dt="2023-10-14T12:35:01.602" v="118"/>
          <ac:picMkLst>
            <pc:docMk/>
            <pc:sldMk cId="959676360" sldId="333"/>
            <ac:picMk id="2" creationId="{5145BCAC-CA55-0635-7942-7CD947D546DF}"/>
          </ac:picMkLst>
        </pc:picChg>
        <pc:picChg chg="del">
          <ac:chgData name="EVELYN TAN-ROGERS" userId="S::5756388c_polite.edu.sg#ext#@studenttpedu.onmicrosoft.com::097c8537-1574-4b9d-bc96-af28cf4a2898" providerId="AD" clId="Web-{B9E872D2-2DB7-A835-2C3F-939603E78865}" dt="2023-10-14T12:34:59.883" v="117"/>
          <ac:picMkLst>
            <pc:docMk/>
            <pc:sldMk cId="959676360" sldId="333"/>
            <ac:picMk id="5" creationId="{9DF4D5FD-E1A4-61FD-041E-6750C859304A}"/>
          </ac:picMkLst>
        </pc:picChg>
        <pc:picChg chg="del">
          <ac:chgData name="EVELYN TAN-ROGERS" userId="S::5756388c_polite.edu.sg#ext#@studenttpedu.onmicrosoft.com::097c8537-1574-4b9d-bc96-af28cf4a2898" providerId="AD" clId="Web-{B9E872D2-2DB7-A835-2C3F-939603E78865}" dt="2023-10-14T12:34:57.883" v="116"/>
          <ac:picMkLst>
            <pc:docMk/>
            <pc:sldMk cId="959676360" sldId="333"/>
            <ac:picMk id="6" creationId="{4AB13BC5-79A3-CCFB-E999-81FF35B73B65}"/>
          </ac:picMkLst>
        </pc:picChg>
      </pc:sldChg>
      <pc:sldChg chg="modSp add replId">
        <pc:chgData name="EVELYN TAN-ROGERS" userId="S::5756388c_polite.edu.sg#ext#@studenttpedu.onmicrosoft.com::097c8537-1574-4b9d-bc96-af28cf4a2898" providerId="AD" clId="Web-{B9E872D2-2DB7-A835-2C3F-939603E78865}" dt="2023-10-14T15:27:05.432" v="806" actId="20577"/>
        <pc:sldMkLst>
          <pc:docMk/>
          <pc:sldMk cId="3841889068" sldId="334"/>
        </pc:sldMkLst>
        <pc:spChg chg="mod">
          <ac:chgData name="EVELYN TAN-ROGERS" userId="S::5756388c_polite.edu.sg#ext#@studenttpedu.onmicrosoft.com::097c8537-1574-4b9d-bc96-af28cf4a2898" providerId="AD" clId="Web-{B9E872D2-2DB7-A835-2C3F-939603E78865}" dt="2023-10-14T15:27:05.432" v="806" actId="20577"/>
          <ac:spMkLst>
            <pc:docMk/>
            <pc:sldMk cId="3841889068" sldId="334"/>
            <ac:spMk id="3" creationId="{3026E205-A20F-B97B-9986-891DE2BB601A}"/>
          </ac:spMkLst>
        </pc:spChg>
        <pc:spChg chg="mod">
          <ac:chgData name="EVELYN TAN-ROGERS" userId="S::5756388c_polite.edu.sg#ext#@studenttpedu.onmicrosoft.com::097c8537-1574-4b9d-bc96-af28cf4a2898" providerId="AD" clId="Web-{B9E872D2-2DB7-A835-2C3F-939603E78865}" dt="2023-10-14T12:47:07.111" v="183" actId="20577"/>
          <ac:spMkLst>
            <pc:docMk/>
            <pc:sldMk cId="3841889068" sldId="334"/>
            <ac:spMk id="234" creationId="{00000000-0000-0000-0000-000000000000}"/>
          </ac:spMkLst>
        </pc:spChg>
      </pc:sldChg>
    </pc:docChg>
  </pc:docChgLst>
  <pc:docChgLst>
    <pc:chgData name="GOH BOON HENG" userId="S::8855052q_polite.edu.sg#ext#@studenttpedu.onmicrosoft.com::3bcbdb8f-0533-44ff-8980-517fe16ef755" providerId="AD" clId="Web-{6831593D-0E96-45F2-A7FF-9275A1386BF0}"/>
    <pc:docChg chg="modSld">
      <pc:chgData name="GOH BOON HENG" userId="S::8855052q_polite.edu.sg#ext#@studenttpedu.onmicrosoft.com::3bcbdb8f-0533-44ff-8980-517fe16ef755" providerId="AD" clId="Web-{6831593D-0E96-45F2-A7FF-9275A1386BF0}" dt="2023-10-18T01:52:41.904" v="40"/>
      <pc:docMkLst>
        <pc:docMk/>
      </pc:docMkLst>
      <pc:sldChg chg="modSp">
        <pc:chgData name="GOH BOON HENG" userId="S::8855052q_polite.edu.sg#ext#@studenttpedu.onmicrosoft.com::3bcbdb8f-0533-44ff-8980-517fe16ef755" providerId="AD" clId="Web-{6831593D-0E96-45F2-A7FF-9275A1386BF0}" dt="2023-10-18T01:43:25.139" v="37" actId="1076"/>
        <pc:sldMkLst>
          <pc:docMk/>
          <pc:sldMk cId="0" sldId="261"/>
        </pc:sldMkLst>
        <pc:spChg chg="mod">
          <ac:chgData name="GOH BOON HENG" userId="S::8855052q_polite.edu.sg#ext#@studenttpedu.onmicrosoft.com::3bcbdb8f-0533-44ff-8980-517fe16ef755" providerId="AD" clId="Web-{6831593D-0E96-45F2-A7FF-9275A1386BF0}" dt="2023-10-18T01:43:25.030" v="26" actId="1076"/>
          <ac:spMkLst>
            <pc:docMk/>
            <pc:sldMk cId="0" sldId="261"/>
            <ac:spMk id="235" creationId="{00000000-0000-0000-0000-000000000000}"/>
          </ac:spMkLst>
        </pc:spChg>
        <pc:spChg chg="mod">
          <ac:chgData name="GOH BOON HENG" userId="S::8855052q_polite.edu.sg#ext#@studenttpedu.onmicrosoft.com::3bcbdb8f-0533-44ff-8980-517fe16ef755" providerId="AD" clId="Web-{6831593D-0E96-45F2-A7FF-9275A1386BF0}" dt="2023-10-18T01:43:25.045" v="27" actId="1076"/>
          <ac:spMkLst>
            <pc:docMk/>
            <pc:sldMk cId="0" sldId="261"/>
            <ac:spMk id="236" creationId="{00000000-0000-0000-0000-000000000000}"/>
          </ac:spMkLst>
        </pc:spChg>
        <pc:spChg chg="mod">
          <ac:chgData name="GOH BOON HENG" userId="S::8855052q_polite.edu.sg#ext#@studenttpedu.onmicrosoft.com::3bcbdb8f-0533-44ff-8980-517fe16ef755" providerId="AD" clId="Web-{6831593D-0E96-45F2-A7FF-9275A1386BF0}" dt="2023-10-18T01:43:25.045" v="28" actId="1076"/>
          <ac:spMkLst>
            <pc:docMk/>
            <pc:sldMk cId="0" sldId="261"/>
            <ac:spMk id="237" creationId="{00000000-0000-0000-0000-000000000000}"/>
          </ac:spMkLst>
        </pc:spChg>
        <pc:spChg chg="mod">
          <ac:chgData name="GOH BOON HENG" userId="S::8855052q_polite.edu.sg#ext#@studenttpedu.onmicrosoft.com::3bcbdb8f-0533-44ff-8980-517fe16ef755" providerId="AD" clId="Web-{6831593D-0E96-45F2-A7FF-9275A1386BF0}" dt="2023-10-18T01:43:25.061" v="29" actId="1076"/>
          <ac:spMkLst>
            <pc:docMk/>
            <pc:sldMk cId="0" sldId="261"/>
            <ac:spMk id="238" creationId="{00000000-0000-0000-0000-000000000000}"/>
          </ac:spMkLst>
        </pc:spChg>
        <pc:spChg chg="mod">
          <ac:chgData name="GOH BOON HENG" userId="S::8855052q_polite.edu.sg#ext#@studenttpedu.onmicrosoft.com::3bcbdb8f-0533-44ff-8980-517fe16ef755" providerId="AD" clId="Web-{6831593D-0E96-45F2-A7FF-9275A1386BF0}" dt="2023-10-18T01:43:25.077" v="30" actId="1076"/>
          <ac:spMkLst>
            <pc:docMk/>
            <pc:sldMk cId="0" sldId="261"/>
            <ac:spMk id="239" creationId="{00000000-0000-0000-0000-000000000000}"/>
          </ac:spMkLst>
        </pc:spChg>
        <pc:spChg chg="mod">
          <ac:chgData name="GOH BOON HENG" userId="S::8855052q_polite.edu.sg#ext#@studenttpedu.onmicrosoft.com::3bcbdb8f-0533-44ff-8980-517fe16ef755" providerId="AD" clId="Web-{6831593D-0E96-45F2-A7FF-9275A1386BF0}" dt="2023-10-18T01:43:25.092" v="31" actId="1076"/>
          <ac:spMkLst>
            <pc:docMk/>
            <pc:sldMk cId="0" sldId="261"/>
            <ac:spMk id="240" creationId="{00000000-0000-0000-0000-000000000000}"/>
          </ac:spMkLst>
        </pc:spChg>
        <pc:spChg chg="mod">
          <ac:chgData name="GOH BOON HENG" userId="S::8855052q_polite.edu.sg#ext#@studenttpedu.onmicrosoft.com::3bcbdb8f-0533-44ff-8980-517fe16ef755" providerId="AD" clId="Web-{6831593D-0E96-45F2-A7FF-9275A1386BF0}" dt="2023-10-18T01:43:25.092" v="32" actId="1076"/>
          <ac:spMkLst>
            <pc:docMk/>
            <pc:sldMk cId="0" sldId="261"/>
            <ac:spMk id="241" creationId="{00000000-0000-0000-0000-000000000000}"/>
          </ac:spMkLst>
        </pc:spChg>
        <pc:spChg chg="mod">
          <ac:chgData name="GOH BOON HENG" userId="S::8855052q_polite.edu.sg#ext#@studenttpedu.onmicrosoft.com::3bcbdb8f-0533-44ff-8980-517fe16ef755" providerId="AD" clId="Web-{6831593D-0E96-45F2-A7FF-9275A1386BF0}" dt="2023-10-18T01:43:25.108" v="33" actId="1076"/>
          <ac:spMkLst>
            <pc:docMk/>
            <pc:sldMk cId="0" sldId="261"/>
            <ac:spMk id="242" creationId="{00000000-0000-0000-0000-000000000000}"/>
          </ac:spMkLst>
        </pc:spChg>
        <pc:spChg chg="mod">
          <ac:chgData name="GOH BOON HENG" userId="S::8855052q_polite.edu.sg#ext#@studenttpedu.onmicrosoft.com::3bcbdb8f-0533-44ff-8980-517fe16ef755" providerId="AD" clId="Web-{6831593D-0E96-45F2-A7FF-9275A1386BF0}" dt="2023-10-18T01:43:25.108" v="34" actId="1076"/>
          <ac:spMkLst>
            <pc:docMk/>
            <pc:sldMk cId="0" sldId="261"/>
            <ac:spMk id="243" creationId="{00000000-0000-0000-0000-000000000000}"/>
          </ac:spMkLst>
        </pc:spChg>
        <pc:spChg chg="mod">
          <ac:chgData name="GOH BOON HENG" userId="S::8855052q_polite.edu.sg#ext#@studenttpedu.onmicrosoft.com::3bcbdb8f-0533-44ff-8980-517fe16ef755" providerId="AD" clId="Web-{6831593D-0E96-45F2-A7FF-9275A1386BF0}" dt="2023-10-18T01:43:25.139" v="36" actId="1076"/>
          <ac:spMkLst>
            <pc:docMk/>
            <pc:sldMk cId="0" sldId="261"/>
            <ac:spMk id="248" creationId="{00000000-0000-0000-0000-000000000000}"/>
          </ac:spMkLst>
        </pc:spChg>
        <pc:grpChg chg="mod">
          <ac:chgData name="GOH BOON HENG" userId="S::8855052q_polite.edu.sg#ext#@studenttpedu.onmicrosoft.com::3bcbdb8f-0533-44ff-8980-517fe16ef755" providerId="AD" clId="Web-{6831593D-0E96-45F2-A7FF-9275A1386BF0}" dt="2023-10-18T01:43:25.123" v="35" actId="1076"/>
          <ac:grpSpMkLst>
            <pc:docMk/>
            <pc:sldMk cId="0" sldId="261"/>
            <ac:grpSpMk id="244" creationId="{00000000-0000-0000-0000-000000000000}"/>
          </ac:grpSpMkLst>
        </pc:grpChg>
        <pc:grpChg chg="mod">
          <ac:chgData name="GOH BOON HENG" userId="S::8855052q_polite.edu.sg#ext#@studenttpedu.onmicrosoft.com::3bcbdb8f-0533-44ff-8980-517fe16ef755" providerId="AD" clId="Web-{6831593D-0E96-45F2-A7FF-9275A1386BF0}" dt="2023-10-18T01:43:25.139" v="37" actId="1076"/>
          <ac:grpSpMkLst>
            <pc:docMk/>
            <pc:sldMk cId="0" sldId="261"/>
            <ac:grpSpMk id="249" creationId="{00000000-0000-0000-0000-000000000000}"/>
          </ac:grpSpMkLst>
        </pc:grpChg>
      </pc:sldChg>
      <pc:sldChg chg="modSp addCm">
        <pc:chgData name="GOH BOON HENG" userId="S::8855052q_polite.edu.sg#ext#@studenttpedu.onmicrosoft.com::3bcbdb8f-0533-44ff-8980-517fe16ef755" providerId="AD" clId="Web-{6831593D-0E96-45F2-A7FF-9275A1386BF0}" dt="2023-10-18T01:50:40.244" v="39" actId="14100"/>
        <pc:sldMkLst>
          <pc:docMk/>
          <pc:sldMk cId="2434751423" sldId="306"/>
        </pc:sldMkLst>
        <pc:picChg chg="mod">
          <ac:chgData name="GOH BOON HENG" userId="S::8855052q_polite.edu.sg#ext#@studenttpedu.onmicrosoft.com::3bcbdb8f-0533-44ff-8980-517fe16ef755" providerId="AD" clId="Web-{6831593D-0E96-45F2-A7FF-9275A1386BF0}" dt="2023-10-18T01:50:40.244" v="39" actId="14100"/>
          <ac:picMkLst>
            <pc:docMk/>
            <pc:sldMk cId="2434751423" sldId="306"/>
            <ac:picMk id="2" creationId="{152B3C54-81A6-C918-32F4-3FBC09A1A7A0}"/>
          </ac:picMkLst>
        </pc:picChg>
        <pc:extLst>
          <p:ext xmlns:p="http://schemas.openxmlformats.org/presentationml/2006/main" uri="{D6D511B9-2390-475A-947B-AFAB55BFBCF1}">
            <pc226:cmChg xmlns:pc226="http://schemas.microsoft.com/office/powerpoint/2022/06/main/command" chg="add">
              <pc226:chgData name="GOH BOON HENG" userId="S::8855052q_polite.edu.sg#ext#@studenttpedu.onmicrosoft.com::3bcbdb8f-0533-44ff-8980-517fe16ef755" providerId="AD" clId="Web-{6831593D-0E96-45F2-A7FF-9275A1386BF0}" dt="2023-10-18T01:49:24.570" v="38"/>
              <pc2:cmMkLst xmlns:pc2="http://schemas.microsoft.com/office/powerpoint/2019/9/main/command">
                <pc:docMk/>
                <pc:sldMk cId="2434751423" sldId="306"/>
                <pc2:cmMk id="{D3C58CCD-13E5-4C85-9E40-CD14D9821F82}"/>
              </pc2:cmMkLst>
            </pc226:cmChg>
          </p:ext>
        </pc:extLst>
      </pc:sldChg>
      <pc:sldChg chg="modSp">
        <pc:chgData name="GOH BOON HENG" userId="S::8855052q_polite.edu.sg#ext#@studenttpedu.onmicrosoft.com::3bcbdb8f-0533-44ff-8980-517fe16ef755" providerId="AD" clId="Web-{6831593D-0E96-45F2-A7FF-9275A1386BF0}" dt="2023-10-18T01:43:01.326" v="25" actId="20577"/>
        <pc:sldMkLst>
          <pc:docMk/>
          <pc:sldMk cId="1813318383" sldId="318"/>
        </pc:sldMkLst>
        <pc:spChg chg="mod">
          <ac:chgData name="GOH BOON HENG" userId="S::8855052q_polite.edu.sg#ext#@studenttpedu.onmicrosoft.com::3bcbdb8f-0533-44ff-8980-517fe16ef755" providerId="AD" clId="Web-{6831593D-0E96-45F2-A7FF-9275A1386BF0}" dt="2023-10-18T01:43:01.326" v="25" actId="20577"/>
          <ac:spMkLst>
            <pc:docMk/>
            <pc:sldMk cId="1813318383" sldId="318"/>
            <ac:spMk id="2" creationId="{B51DDC83-2ABC-657F-5F8B-BFBD434D8C72}"/>
          </ac:spMkLst>
        </pc:spChg>
      </pc:sldChg>
      <pc:sldChg chg="modSp">
        <pc:chgData name="GOH BOON HENG" userId="S::8855052q_polite.edu.sg#ext#@studenttpedu.onmicrosoft.com::3bcbdb8f-0533-44ff-8980-517fe16ef755" providerId="AD" clId="Web-{6831593D-0E96-45F2-A7FF-9275A1386BF0}" dt="2023-10-18T01:39:43.524" v="4" actId="1076"/>
        <pc:sldMkLst>
          <pc:docMk/>
          <pc:sldMk cId="1859921034" sldId="323"/>
        </pc:sldMkLst>
        <pc:picChg chg="mod">
          <ac:chgData name="GOH BOON HENG" userId="S::8855052q_polite.edu.sg#ext#@studenttpedu.onmicrosoft.com::3bcbdb8f-0533-44ff-8980-517fe16ef755" providerId="AD" clId="Web-{6831593D-0E96-45F2-A7FF-9275A1386BF0}" dt="2023-10-18T01:37:48.490" v="2" actId="1076"/>
          <ac:picMkLst>
            <pc:docMk/>
            <pc:sldMk cId="1859921034" sldId="323"/>
            <ac:picMk id="8" creationId="{E92FC359-A6D8-3D6A-CCEB-93BC11494298}"/>
          </ac:picMkLst>
        </pc:picChg>
        <pc:picChg chg="mod">
          <ac:chgData name="GOH BOON HENG" userId="S::8855052q_polite.edu.sg#ext#@studenttpedu.onmicrosoft.com::3bcbdb8f-0533-44ff-8980-517fe16ef755" providerId="AD" clId="Web-{6831593D-0E96-45F2-A7FF-9275A1386BF0}" dt="2023-10-18T01:39:43.524" v="4" actId="1076"/>
          <ac:picMkLst>
            <pc:docMk/>
            <pc:sldMk cId="1859921034" sldId="323"/>
            <ac:picMk id="9" creationId="{3480569D-BEB4-1F20-E7B5-15A90470C725}"/>
          </ac:picMkLst>
        </pc:picChg>
      </pc:sldChg>
      <pc:sldChg chg="addCm">
        <pc:chgData name="GOH BOON HENG" userId="S::8855052q_polite.edu.sg#ext#@studenttpedu.onmicrosoft.com::3bcbdb8f-0533-44ff-8980-517fe16ef755" providerId="AD" clId="Web-{6831593D-0E96-45F2-A7FF-9275A1386BF0}" dt="2023-10-18T01:52:41.904" v="40"/>
        <pc:sldMkLst>
          <pc:docMk/>
          <pc:sldMk cId="3791928799" sldId="324"/>
        </pc:sldMkLst>
        <pc:extLst>
          <p:ext xmlns:p="http://schemas.openxmlformats.org/presentationml/2006/main" uri="{D6D511B9-2390-475A-947B-AFAB55BFBCF1}">
            <pc226:cmChg xmlns:pc226="http://schemas.microsoft.com/office/powerpoint/2022/06/main/command" chg="add">
              <pc226:chgData name="GOH BOON HENG" userId="S::8855052q_polite.edu.sg#ext#@studenttpedu.onmicrosoft.com::3bcbdb8f-0533-44ff-8980-517fe16ef755" providerId="AD" clId="Web-{6831593D-0E96-45F2-A7FF-9275A1386BF0}" dt="2023-10-18T01:52:41.904" v="40"/>
              <pc2:cmMkLst xmlns:pc2="http://schemas.microsoft.com/office/powerpoint/2019/9/main/command">
                <pc:docMk/>
                <pc:sldMk cId="3791928799" sldId="324"/>
                <pc2:cmMk id="{5E34199E-5C55-4C58-9E6B-D9982D94F6FB}"/>
              </pc2:cmMkLst>
            </pc226:cmChg>
          </p:ext>
        </pc:extLst>
      </pc:sldChg>
      <pc:sldChg chg="modSp">
        <pc:chgData name="GOH BOON HENG" userId="S::8855052q_polite.edu.sg#ext#@studenttpedu.onmicrosoft.com::3bcbdb8f-0533-44ff-8980-517fe16ef755" providerId="AD" clId="Web-{6831593D-0E96-45F2-A7FF-9275A1386BF0}" dt="2023-10-18T01:34:24.797" v="1" actId="1076"/>
        <pc:sldMkLst>
          <pc:docMk/>
          <pc:sldMk cId="1944341815" sldId="336"/>
        </pc:sldMkLst>
        <pc:picChg chg="mod">
          <ac:chgData name="GOH BOON HENG" userId="S::8855052q_polite.edu.sg#ext#@studenttpedu.onmicrosoft.com::3bcbdb8f-0533-44ff-8980-517fe16ef755" providerId="AD" clId="Web-{6831593D-0E96-45F2-A7FF-9275A1386BF0}" dt="2023-10-18T01:34:24.781" v="0" actId="1076"/>
          <ac:picMkLst>
            <pc:docMk/>
            <pc:sldMk cId="1944341815" sldId="336"/>
            <ac:picMk id="4" creationId="{C2B96412-392D-4960-670D-AC4629C14B79}"/>
          </ac:picMkLst>
        </pc:picChg>
        <pc:picChg chg="mod">
          <ac:chgData name="GOH BOON HENG" userId="S::8855052q_polite.edu.sg#ext#@studenttpedu.onmicrosoft.com::3bcbdb8f-0533-44ff-8980-517fe16ef755" providerId="AD" clId="Web-{6831593D-0E96-45F2-A7FF-9275A1386BF0}" dt="2023-10-18T01:34:24.797" v="1" actId="1076"/>
          <ac:picMkLst>
            <pc:docMk/>
            <pc:sldMk cId="1944341815" sldId="336"/>
            <ac:picMk id="5" creationId="{8B1E08D1-9679-BB17-0A9B-0A42432036BB}"/>
          </ac:picMkLst>
        </pc:picChg>
      </pc:sldChg>
    </pc:docChg>
  </pc:docChgLst>
</pc:chgInfo>
</file>

<file path=ppt/comments/modernComment_136_B1511B2F.xml><?xml version="1.0" encoding="utf-8"?>
<p188:cmLst xmlns:a="http://schemas.openxmlformats.org/drawingml/2006/main" xmlns:r="http://schemas.openxmlformats.org/officeDocument/2006/relationships" xmlns:p188="http://schemas.microsoft.com/office/powerpoint/2018/8/main">
  <p188:cm id="{D1047D10-6E69-4417-A2D1-102D2FEACCF7}" authorId="{8A57D937-57F9-3D42-5AC4-BE8203097C84}" status="resolved" created="2023-10-15T14:57:16.396" complete="100000">
    <ac:deMkLst xmlns:ac="http://schemas.microsoft.com/office/drawing/2013/main/command">
      <pc:docMk xmlns:pc="http://schemas.microsoft.com/office/powerpoint/2013/main/command"/>
      <pc:sldMk xmlns:pc="http://schemas.microsoft.com/office/powerpoint/2013/main/command" cId="2974882607" sldId="310"/>
      <ac:picMk id="8" creationId="{3788FB01-044D-566A-246A-35179DA30AC5}"/>
    </ac:deMkLst>
    <p188:replyLst>
      <p188:reply id="{17844252-B36B-4577-8AC5-359131440F5E}" authorId="{8A57D937-57F9-3D42-5AC4-BE8203097C84}" created="2023-10-15T16:20:23.238">
        <p188:txBody>
          <a:bodyPr/>
          <a:lstStyle/>
          <a:p>
            <a:r>
              <a:rPr lang="en-US"/>
              <a:t>The old picture is behind this new picture by the way.</a:t>
            </a:r>
          </a:p>
        </p188:txBody>
      </p188:reply>
      <p188:reply id="{12DCDE4B-A945-4D6F-A60A-151398842AD6}" authorId="{B1EA9297-AA71-B13D-AF10-8DB1DA70C38C}" created="2023-10-16T00:55:41.493">
        <p188:txBody>
          <a:bodyPr/>
          <a:lstStyle/>
          <a:p>
            <a:r>
              <a:rPr lang="en-US"/>
              <a:t>Oh yes please go ahead!</a:t>
            </a:r>
          </a:p>
        </p188:txBody>
      </p188:reply>
    </p188:replyLst>
    <p188:txBody>
      <a:bodyPr/>
      <a:lstStyle/>
      <a:p>
        <a:r>
          <a:rPr lang="en-US"/>
          <a:t>Is it ok if I overwrite the old picture with this? I included a new column "type" to differentiate positive, negative and neutral.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bbb7e9f0f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bbb7e9f0f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992bdd5d74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992bdd5d74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330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39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1836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992bdd5d74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992bdd5d74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692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716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964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124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601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992bdd5d74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992bdd5d74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027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51a045c94_0_1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51a045c94_0_1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860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424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20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328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151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480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368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049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948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992bdd5d74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992bdd5d74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494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880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912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413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98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992bdd5d74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992bdd5d74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524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500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b07cde596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9b07cde596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36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693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9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578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992bdd5d74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992bdd5d74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58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92bdd5d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92bdd5d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878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22648" y="1410591"/>
            <a:ext cx="10916" cy="6717"/>
          </a:xfrm>
          <a:custGeom>
            <a:avLst/>
            <a:gdLst/>
            <a:ahLst/>
            <a:cxnLst/>
            <a:rect l="l" t="t" r="r" b="b"/>
            <a:pathLst>
              <a:path w="273" h="168" extrusionOk="0">
                <a:moveTo>
                  <a:pt x="213" y="0"/>
                </a:moveTo>
                <a:cubicBezTo>
                  <a:pt x="203" y="0"/>
                  <a:pt x="194" y="3"/>
                  <a:pt x="185" y="8"/>
                </a:cubicBezTo>
                <a:cubicBezTo>
                  <a:pt x="166" y="20"/>
                  <a:pt x="177" y="46"/>
                  <a:pt x="194" y="46"/>
                </a:cubicBezTo>
                <a:cubicBezTo>
                  <a:pt x="197" y="46"/>
                  <a:pt x="201" y="45"/>
                  <a:pt x="205" y="43"/>
                </a:cubicBezTo>
                <a:lnTo>
                  <a:pt x="205" y="43"/>
                </a:lnTo>
                <a:cubicBezTo>
                  <a:pt x="168" y="65"/>
                  <a:pt x="175" y="78"/>
                  <a:pt x="133" y="87"/>
                </a:cubicBezTo>
                <a:cubicBezTo>
                  <a:pt x="129" y="88"/>
                  <a:pt x="125" y="88"/>
                  <a:pt x="122" y="88"/>
                </a:cubicBezTo>
                <a:cubicBezTo>
                  <a:pt x="110" y="88"/>
                  <a:pt x="98" y="85"/>
                  <a:pt x="86" y="85"/>
                </a:cubicBezTo>
                <a:cubicBezTo>
                  <a:pt x="81" y="85"/>
                  <a:pt x="76" y="85"/>
                  <a:pt x="70" y="87"/>
                </a:cubicBezTo>
                <a:cubicBezTo>
                  <a:pt x="47" y="93"/>
                  <a:pt x="27" y="104"/>
                  <a:pt x="13" y="121"/>
                </a:cubicBezTo>
                <a:cubicBezTo>
                  <a:pt x="1" y="135"/>
                  <a:pt x="13" y="152"/>
                  <a:pt x="27" y="152"/>
                </a:cubicBezTo>
                <a:cubicBezTo>
                  <a:pt x="31" y="152"/>
                  <a:pt x="35" y="151"/>
                  <a:pt x="39" y="147"/>
                </a:cubicBezTo>
                <a:cubicBezTo>
                  <a:pt x="88" y="100"/>
                  <a:pt x="261" y="167"/>
                  <a:pt x="270" y="62"/>
                </a:cubicBezTo>
                <a:cubicBezTo>
                  <a:pt x="273" y="27"/>
                  <a:pt x="244" y="0"/>
                  <a:pt x="213"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36429"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489951" y="2822527"/>
            <a:ext cx="5398" cy="15714"/>
          </a:xfrm>
          <a:custGeom>
            <a:avLst/>
            <a:gdLst/>
            <a:ahLst/>
            <a:cxnLst/>
            <a:rect l="l" t="t" r="r" b="b"/>
            <a:pathLst>
              <a:path w="135" h="393" extrusionOk="0">
                <a:moveTo>
                  <a:pt x="3" y="1"/>
                </a:moveTo>
                <a:cubicBezTo>
                  <a:pt x="1" y="1"/>
                  <a:pt x="3" y="17"/>
                  <a:pt x="10" y="43"/>
                </a:cubicBezTo>
                <a:cubicBezTo>
                  <a:pt x="53" y="157"/>
                  <a:pt x="95" y="270"/>
                  <a:pt x="132" y="386"/>
                </a:cubicBezTo>
                <a:cubicBezTo>
                  <a:pt x="132" y="388"/>
                  <a:pt x="133" y="389"/>
                  <a:pt x="135" y="392"/>
                </a:cubicBezTo>
                <a:cubicBezTo>
                  <a:pt x="45" y="100"/>
                  <a:pt x="8" y="1"/>
                  <a:pt x="3"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4698" y="-181955"/>
            <a:ext cx="9037" cy="9996"/>
          </a:xfrm>
          <a:custGeom>
            <a:avLst/>
            <a:gdLst/>
            <a:ahLst/>
            <a:cxnLst/>
            <a:rect l="l" t="t" r="r" b="b"/>
            <a:pathLst>
              <a:path w="226" h="250" extrusionOk="0">
                <a:moveTo>
                  <a:pt x="6" y="0"/>
                </a:moveTo>
                <a:cubicBezTo>
                  <a:pt x="0" y="0"/>
                  <a:pt x="54" y="66"/>
                  <a:pt x="225" y="249"/>
                </a:cubicBezTo>
                <a:lnTo>
                  <a:pt x="212" y="232"/>
                </a:lnTo>
                <a:cubicBezTo>
                  <a:pt x="145" y="156"/>
                  <a:pt x="77" y="80"/>
                  <a:pt x="12" y="4"/>
                </a:cubicBezTo>
                <a:cubicBezTo>
                  <a:pt x="9" y="2"/>
                  <a:pt x="7" y="0"/>
                  <a:pt x="6" y="0"/>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722375" y="1786875"/>
            <a:ext cx="3849600" cy="1818300"/>
          </a:xfrm>
          <a:prstGeom prst="rect">
            <a:avLst/>
          </a:prstGeom>
          <a:noFill/>
          <a:ln>
            <a:noFill/>
          </a:ln>
        </p:spPr>
        <p:txBody>
          <a:bodyPr spcFirstLastPara="1" wrap="square" lIns="91425" tIns="91425" rIns="91425" bIns="91425" anchor="ctr" anchorCtr="0">
            <a:noAutofit/>
          </a:bodyPr>
          <a:lstStyle>
            <a:lvl1pPr lvl="0">
              <a:lnSpc>
                <a:spcPct val="80000"/>
              </a:lnSpc>
              <a:spcBef>
                <a:spcPts val="0"/>
              </a:spcBef>
              <a:spcAft>
                <a:spcPts val="0"/>
              </a:spcAft>
              <a:buClr>
                <a:schemeClr val="dk2"/>
              </a:buClr>
              <a:buSzPts val="5600"/>
              <a:buFont typeface="Concert One"/>
              <a:buNone/>
              <a:defRPr sz="5600">
                <a:solidFill>
                  <a:schemeClr val="dk2"/>
                </a:solidFill>
              </a:defRPr>
            </a:lvl1pPr>
            <a:lvl2pPr lvl="1" algn="ctr">
              <a:lnSpc>
                <a:spcPct val="80000"/>
              </a:lnSpc>
              <a:spcBef>
                <a:spcPts val="0"/>
              </a:spcBef>
              <a:spcAft>
                <a:spcPts val="0"/>
              </a:spcAft>
              <a:buClr>
                <a:schemeClr val="dk2"/>
              </a:buClr>
              <a:buSzPts val="8000"/>
              <a:buNone/>
              <a:defRPr sz="8000">
                <a:solidFill>
                  <a:schemeClr val="dk2"/>
                </a:solidFill>
              </a:defRPr>
            </a:lvl2pPr>
            <a:lvl3pPr lvl="2" algn="ctr">
              <a:lnSpc>
                <a:spcPct val="80000"/>
              </a:lnSpc>
              <a:spcBef>
                <a:spcPts val="0"/>
              </a:spcBef>
              <a:spcAft>
                <a:spcPts val="0"/>
              </a:spcAft>
              <a:buClr>
                <a:schemeClr val="dk2"/>
              </a:buClr>
              <a:buSzPts val="8000"/>
              <a:buNone/>
              <a:defRPr sz="8000">
                <a:solidFill>
                  <a:schemeClr val="dk2"/>
                </a:solidFill>
              </a:defRPr>
            </a:lvl3pPr>
            <a:lvl4pPr lvl="3" algn="ctr">
              <a:lnSpc>
                <a:spcPct val="80000"/>
              </a:lnSpc>
              <a:spcBef>
                <a:spcPts val="0"/>
              </a:spcBef>
              <a:spcAft>
                <a:spcPts val="0"/>
              </a:spcAft>
              <a:buClr>
                <a:schemeClr val="dk2"/>
              </a:buClr>
              <a:buSzPts val="8000"/>
              <a:buNone/>
              <a:defRPr sz="8000">
                <a:solidFill>
                  <a:schemeClr val="dk2"/>
                </a:solidFill>
              </a:defRPr>
            </a:lvl4pPr>
            <a:lvl5pPr lvl="4" algn="ctr">
              <a:lnSpc>
                <a:spcPct val="80000"/>
              </a:lnSpc>
              <a:spcBef>
                <a:spcPts val="0"/>
              </a:spcBef>
              <a:spcAft>
                <a:spcPts val="0"/>
              </a:spcAft>
              <a:buClr>
                <a:schemeClr val="dk2"/>
              </a:buClr>
              <a:buSzPts val="8000"/>
              <a:buNone/>
              <a:defRPr sz="8000">
                <a:solidFill>
                  <a:schemeClr val="dk2"/>
                </a:solidFill>
              </a:defRPr>
            </a:lvl5pPr>
            <a:lvl6pPr lvl="5" algn="ctr">
              <a:lnSpc>
                <a:spcPct val="80000"/>
              </a:lnSpc>
              <a:spcBef>
                <a:spcPts val="0"/>
              </a:spcBef>
              <a:spcAft>
                <a:spcPts val="0"/>
              </a:spcAft>
              <a:buClr>
                <a:schemeClr val="dk2"/>
              </a:buClr>
              <a:buSzPts val="8000"/>
              <a:buNone/>
              <a:defRPr sz="8000">
                <a:solidFill>
                  <a:schemeClr val="dk2"/>
                </a:solidFill>
              </a:defRPr>
            </a:lvl6pPr>
            <a:lvl7pPr lvl="6" algn="ctr">
              <a:lnSpc>
                <a:spcPct val="80000"/>
              </a:lnSpc>
              <a:spcBef>
                <a:spcPts val="0"/>
              </a:spcBef>
              <a:spcAft>
                <a:spcPts val="0"/>
              </a:spcAft>
              <a:buClr>
                <a:schemeClr val="dk2"/>
              </a:buClr>
              <a:buSzPts val="8000"/>
              <a:buNone/>
              <a:defRPr sz="8000">
                <a:solidFill>
                  <a:schemeClr val="dk2"/>
                </a:solidFill>
              </a:defRPr>
            </a:lvl7pPr>
            <a:lvl8pPr lvl="7" algn="ctr">
              <a:lnSpc>
                <a:spcPct val="80000"/>
              </a:lnSpc>
              <a:spcBef>
                <a:spcPts val="0"/>
              </a:spcBef>
              <a:spcAft>
                <a:spcPts val="0"/>
              </a:spcAft>
              <a:buClr>
                <a:schemeClr val="dk2"/>
              </a:buClr>
              <a:buSzPts val="8000"/>
              <a:buNone/>
              <a:defRPr sz="8000">
                <a:solidFill>
                  <a:schemeClr val="dk2"/>
                </a:solidFill>
              </a:defRPr>
            </a:lvl8pPr>
            <a:lvl9pPr lvl="8" algn="ctr">
              <a:lnSpc>
                <a:spcPct val="80000"/>
              </a:lnSpc>
              <a:spcBef>
                <a:spcPts val="0"/>
              </a:spcBef>
              <a:spcAft>
                <a:spcPts val="0"/>
              </a:spcAft>
              <a:buClr>
                <a:schemeClr val="dk2"/>
              </a:buClr>
              <a:buSzPts val="8000"/>
              <a:buNone/>
              <a:defRPr sz="8000">
                <a:solidFill>
                  <a:schemeClr val="dk2"/>
                </a:solidFill>
              </a:defRPr>
            </a:lvl9pPr>
          </a:lstStyle>
          <a:p>
            <a:endParaRPr/>
          </a:p>
        </p:txBody>
      </p:sp>
      <p:sp>
        <p:nvSpPr>
          <p:cNvPr id="14" name="Google Shape;14;p2"/>
          <p:cNvSpPr txBox="1">
            <a:spLocks noGrp="1"/>
          </p:cNvSpPr>
          <p:nvPr>
            <p:ph type="subTitle" idx="1"/>
          </p:nvPr>
        </p:nvSpPr>
        <p:spPr>
          <a:xfrm>
            <a:off x="722375" y="4028563"/>
            <a:ext cx="2731800" cy="79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0"/>
            <a:ext cx="8421300" cy="5143500"/>
          </a:xfrm>
          <a:prstGeom prst="rect">
            <a:avLst/>
          </a:prstGeom>
          <a:solidFill>
            <a:schemeClr val="dk2"/>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1623052" y="1561223"/>
            <a:ext cx="5259000" cy="1240200"/>
          </a:xfrm>
          <a:prstGeom prst="rect">
            <a:avLst/>
          </a:prstGeom>
          <a:noFill/>
        </p:spPr>
        <p:txBody>
          <a:bodyPr spcFirstLastPara="1" wrap="square" lIns="91425" tIns="91425" rIns="91425" bIns="91425" anchor="ctr" anchorCtr="0">
            <a:noAutofit/>
          </a:bodyPr>
          <a:lstStyle>
            <a:lvl1pPr lvl="0" algn="ctr">
              <a:spcBef>
                <a:spcPts val="0"/>
              </a:spcBef>
              <a:spcAft>
                <a:spcPts val="0"/>
              </a:spcAft>
              <a:buClr>
                <a:srgbClr val="FFFFFF"/>
              </a:buClr>
              <a:buSzPts val="9600"/>
              <a:buNone/>
              <a:defRPr sz="8000">
                <a:solidFill>
                  <a:srgbClr val="FFFFFF"/>
                </a:solidFill>
              </a:defRPr>
            </a:lvl1pPr>
            <a:lvl2pPr lvl="1" algn="ctr">
              <a:spcBef>
                <a:spcPts val="0"/>
              </a:spcBef>
              <a:spcAft>
                <a:spcPts val="0"/>
              </a:spcAft>
              <a:buClr>
                <a:srgbClr val="FFFFFF"/>
              </a:buClr>
              <a:buSzPts val="12000"/>
              <a:buNone/>
              <a:defRPr sz="12000">
                <a:solidFill>
                  <a:srgbClr val="FFFFFF"/>
                </a:solidFill>
              </a:defRPr>
            </a:lvl2pPr>
            <a:lvl3pPr lvl="2" algn="ctr">
              <a:spcBef>
                <a:spcPts val="0"/>
              </a:spcBef>
              <a:spcAft>
                <a:spcPts val="0"/>
              </a:spcAft>
              <a:buClr>
                <a:srgbClr val="FFFFFF"/>
              </a:buClr>
              <a:buSzPts val="12000"/>
              <a:buNone/>
              <a:defRPr sz="12000">
                <a:solidFill>
                  <a:srgbClr val="FFFFFF"/>
                </a:solidFill>
              </a:defRPr>
            </a:lvl3pPr>
            <a:lvl4pPr lvl="3" algn="ctr">
              <a:spcBef>
                <a:spcPts val="0"/>
              </a:spcBef>
              <a:spcAft>
                <a:spcPts val="0"/>
              </a:spcAft>
              <a:buClr>
                <a:srgbClr val="FFFFFF"/>
              </a:buClr>
              <a:buSzPts val="12000"/>
              <a:buNone/>
              <a:defRPr sz="12000">
                <a:solidFill>
                  <a:srgbClr val="FFFFFF"/>
                </a:solidFill>
              </a:defRPr>
            </a:lvl4pPr>
            <a:lvl5pPr lvl="4" algn="ctr">
              <a:spcBef>
                <a:spcPts val="0"/>
              </a:spcBef>
              <a:spcAft>
                <a:spcPts val="0"/>
              </a:spcAft>
              <a:buClr>
                <a:srgbClr val="FFFFFF"/>
              </a:buClr>
              <a:buSzPts val="12000"/>
              <a:buNone/>
              <a:defRPr sz="12000">
                <a:solidFill>
                  <a:srgbClr val="FFFFFF"/>
                </a:solidFill>
              </a:defRPr>
            </a:lvl5pPr>
            <a:lvl6pPr lvl="5" algn="ctr">
              <a:spcBef>
                <a:spcPts val="0"/>
              </a:spcBef>
              <a:spcAft>
                <a:spcPts val="0"/>
              </a:spcAft>
              <a:buClr>
                <a:srgbClr val="FFFFFF"/>
              </a:buClr>
              <a:buSzPts val="12000"/>
              <a:buNone/>
              <a:defRPr sz="12000">
                <a:solidFill>
                  <a:srgbClr val="FFFFFF"/>
                </a:solidFill>
              </a:defRPr>
            </a:lvl6pPr>
            <a:lvl7pPr lvl="6" algn="ctr">
              <a:spcBef>
                <a:spcPts val="0"/>
              </a:spcBef>
              <a:spcAft>
                <a:spcPts val="0"/>
              </a:spcAft>
              <a:buClr>
                <a:srgbClr val="FFFFFF"/>
              </a:buClr>
              <a:buSzPts val="12000"/>
              <a:buNone/>
              <a:defRPr sz="12000">
                <a:solidFill>
                  <a:srgbClr val="FFFFFF"/>
                </a:solidFill>
              </a:defRPr>
            </a:lvl7pPr>
            <a:lvl8pPr lvl="7" algn="ctr">
              <a:spcBef>
                <a:spcPts val="0"/>
              </a:spcBef>
              <a:spcAft>
                <a:spcPts val="0"/>
              </a:spcAft>
              <a:buClr>
                <a:srgbClr val="FFFFFF"/>
              </a:buClr>
              <a:buSzPts val="12000"/>
              <a:buNone/>
              <a:defRPr sz="12000">
                <a:solidFill>
                  <a:srgbClr val="FFFFFF"/>
                </a:solidFill>
              </a:defRPr>
            </a:lvl8pPr>
            <a:lvl9pPr lvl="8" algn="ctr">
              <a:spcBef>
                <a:spcPts val="0"/>
              </a:spcBef>
              <a:spcAft>
                <a:spcPts val="0"/>
              </a:spcAft>
              <a:buClr>
                <a:srgbClr val="FFFFFF"/>
              </a:buClr>
              <a:buSzPts val="12000"/>
              <a:buNone/>
              <a:defRPr sz="12000">
                <a:solidFill>
                  <a:srgbClr val="FFFFFF"/>
                </a:solidFill>
              </a:defRPr>
            </a:lvl9pPr>
          </a:lstStyle>
          <a:p>
            <a:r>
              <a:t>xx%</a:t>
            </a:r>
          </a:p>
        </p:txBody>
      </p:sp>
      <p:sp>
        <p:nvSpPr>
          <p:cNvPr id="51" name="Google Shape;51;p11"/>
          <p:cNvSpPr txBox="1">
            <a:spLocks noGrp="1"/>
          </p:cNvSpPr>
          <p:nvPr>
            <p:ph type="subTitle" idx="1"/>
          </p:nvPr>
        </p:nvSpPr>
        <p:spPr>
          <a:xfrm>
            <a:off x="2881702" y="2747972"/>
            <a:ext cx="2741700" cy="134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bg>
      <p:bgPr>
        <a:no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833025" y="698724"/>
            <a:ext cx="1775400" cy="407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2pPr>
            <a:lvl3pPr lvl="2"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3pPr>
            <a:lvl4pPr lvl="3"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4pPr>
            <a:lvl5pPr lvl="4"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5pPr>
            <a:lvl6pPr lvl="5"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6pPr>
            <a:lvl7pPr lvl="6"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7pPr>
            <a:lvl8pPr lvl="7"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8pPr>
            <a:lvl9pPr lvl="8"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9pPr>
          </a:lstStyle>
          <a:p>
            <a:endParaRPr/>
          </a:p>
        </p:txBody>
      </p:sp>
      <p:sp>
        <p:nvSpPr>
          <p:cNvPr id="55" name="Google Shape;55;p13"/>
          <p:cNvSpPr txBox="1">
            <a:spLocks noGrp="1"/>
          </p:cNvSpPr>
          <p:nvPr>
            <p:ph type="subTitle" idx="1"/>
          </p:nvPr>
        </p:nvSpPr>
        <p:spPr>
          <a:xfrm>
            <a:off x="3833025" y="1007122"/>
            <a:ext cx="17754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6" name="Google Shape;56;p13"/>
          <p:cNvSpPr txBox="1">
            <a:spLocks noGrp="1"/>
          </p:cNvSpPr>
          <p:nvPr>
            <p:ph type="title" idx="2" hasCustomPrompt="1"/>
          </p:nvPr>
        </p:nvSpPr>
        <p:spPr>
          <a:xfrm>
            <a:off x="3085052" y="878999"/>
            <a:ext cx="6021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57" name="Google Shape;57;p13"/>
          <p:cNvSpPr txBox="1">
            <a:spLocks noGrp="1"/>
          </p:cNvSpPr>
          <p:nvPr>
            <p:ph type="title" idx="3"/>
          </p:nvPr>
        </p:nvSpPr>
        <p:spPr>
          <a:xfrm>
            <a:off x="3833025" y="2230288"/>
            <a:ext cx="1775400" cy="407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2pPr>
            <a:lvl3pPr lvl="2"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3pPr>
            <a:lvl4pPr lvl="3"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4pPr>
            <a:lvl5pPr lvl="4"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5pPr>
            <a:lvl6pPr lvl="5"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6pPr>
            <a:lvl7pPr lvl="6"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7pPr>
            <a:lvl8pPr lvl="7"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8pPr>
            <a:lvl9pPr lvl="8"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9pPr>
          </a:lstStyle>
          <a:p>
            <a:endParaRPr/>
          </a:p>
        </p:txBody>
      </p:sp>
      <p:sp>
        <p:nvSpPr>
          <p:cNvPr id="58" name="Google Shape;58;p13"/>
          <p:cNvSpPr txBox="1">
            <a:spLocks noGrp="1"/>
          </p:cNvSpPr>
          <p:nvPr>
            <p:ph type="subTitle" idx="4"/>
          </p:nvPr>
        </p:nvSpPr>
        <p:spPr>
          <a:xfrm>
            <a:off x="3833025" y="2538686"/>
            <a:ext cx="17754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9" name="Google Shape;59;p13"/>
          <p:cNvSpPr txBox="1">
            <a:spLocks noGrp="1"/>
          </p:cNvSpPr>
          <p:nvPr>
            <p:ph type="title" idx="5" hasCustomPrompt="1"/>
          </p:nvPr>
        </p:nvSpPr>
        <p:spPr>
          <a:xfrm>
            <a:off x="3085052" y="2410563"/>
            <a:ext cx="6021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60" name="Google Shape;60;p13"/>
          <p:cNvSpPr txBox="1">
            <a:spLocks noGrp="1"/>
          </p:cNvSpPr>
          <p:nvPr>
            <p:ph type="title" idx="6"/>
          </p:nvPr>
        </p:nvSpPr>
        <p:spPr>
          <a:xfrm>
            <a:off x="3833025" y="3761852"/>
            <a:ext cx="1775400" cy="407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2pPr>
            <a:lvl3pPr lvl="2"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3pPr>
            <a:lvl4pPr lvl="3"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4pPr>
            <a:lvl5pPr lvl="4"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5pPr>
            <a:lvl6pPr lvl="5"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6pPr>
            <a:lvl7pPr lvl="6"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7pPr>
            <a:lvl8pPr lvl="7"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8pPr>
            <a:lvl9pPr lvl="8"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9pPr>
          </a:lstStyle>
          <a:p>
            <a:endParaRPr/>
          </a:p>
        </p:txBody>
      </p:sp>
      <p:sp>
        <p:nvSpPr>
          <p:cNvPr id="61" name="Google Shape;61;p13"/>
          <p:cNvSpPr txBox="1">
            <a:spLocks noGrp="1"/>
          </p:cNvSpPr>
          <p:nvPr>
            <p:ph type="subTitle" idx="7"/>
          </p:nvPr>
        </p:nvSpPr>
        <p:spPr>
          <a:xfrm>
            <a:off x="3833025" y="4070250"/>
            <a:ext cx="17754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title" idx="8" hasCustomPrompt="1"/>
          </p:nvPr>
        </p:nvSpPr>
        <p:spPr>
          <a:xfrm>
            <a:off x="3085052" y="3942127"/>
            <a:ext cx="6021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63" name="Google Shape;63;p13"/>
          <p:cNvSpPr txBox="1">
            <a:spLocks noGrp="1"/>
          </p:cNvSpPr>
          <p:nvPr>
            <p:ph type="title" idx="9"/>
          </p:nvPr>
        </p:nvSpPr>
        <p:spPr>
          <a:xfrm>
            <a:off x="6654675" y="698724"/>
            <a:ext cx="1775400" cy="407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2pPr>
            <a:lvl3pPr lvl="2"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3pPr>
            <a:lvl4pPr lvl="3"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4pPr>
            <a:lvl5pPr lvl="4"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5pPr>
            <a:lvl6pPr lvl="5"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6pPr>
            <a:lvl7pPr lvl="6"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7pPr>
            <a:lvl8pPr lvl="7"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8pPr>
            <a:lvl9pPr lvl="8"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9pPr>
          </a:lstStyle>
          <a:p>
            <a:endParaRPr/>
          </a:p>
        </p:txBody>
      </p:sp>
      <p:sp>
        <p:nvSpPr>
          <p:cNvPr id="64" name="Google Shape;64;p13"/>
          <p:cNvSpPr txBox="1">
            <a:spLocks noGrp="1"/>
          </p:cNvSpPr>
          <p:nvPr>
            <p:ph type="subTitle" idx="13"/>
          </p:nvPr>
        </p:nvSpPr>
        <p:spPr>
          <a:xfrm>
            <a:off x="6654675" y="1007122"/>
            <a:ext cx="17754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5" name="Google Shape;65;p13"/>
          <p:cNvSpPr txBox="1">
            <a:spLocks noGrp="1"/>
          </p:cNvSpPr>
          <p:nvPr>
            <p:ph type="title" idx="14" hasCustomPrompt="1"/>
          </p:nvPr>
        </p:nvSpPr>
        <p:spPr>
          <a:xfrm>
            <a:off x="5906702" y="878999"/>
            <a:ext cx="6021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66" name="Google Shape;66;p13"/>
          <p:cNvSpPr txBox="1">
            <a:spLocks noGrp="1"/>
          </p:cNvSpPr>
          <p:nvPr>
            <p:ph type="title" idx="15"/>
          </p:nvPr>
        </p:nvSpPr>
        <p:spPr>
          <a:xfrm>
            <a:off x="6654675" y="2230288"/>
            <a:ext cx="1775400" cy="407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2pPr>
            <a:lvl3pPr lvl="2"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3pPr>
            <a:lvl4pPr lvl="3"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4pPr>
            <a:lvl5pPr lvl="4"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5pPr>
            <a:lvl6pPr lvl="5"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6pPr>
            <a:lvl7pPr lvl="6"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7pPr>
            <a:lvl8pPr lvl="7"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8pPr>
            <a:lvl9pPr lvl="8"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9pPr>
          </a:lstStyle>
          <a:p>
            <a:endParaRPr/>
          </a:p>
        </p:txBody>
      </p:sp>
      <p:sp>
        <p:nvSpPr>
          <p:cNvPr id="67" name="Google Shape;67;p13"/>
          <p:cNvSpPr txBox="1">
            <a:spLocks noGrp="1"/>
          </p:cNvSpPr>
          <p:nvPr>
            <p:ph type="subTitle" idx="16"/>
          </p:nvPr>
        </p:nvSpPr>
        <p:spPr>
          <a:xfrm>
            <a:off x="6654675" y="2538686"/>
            <a:ext cx="17754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8" name="Google Shape;68;p13"/>
          <p:cNvSpPr txBox="1">
            <a:spLocks noGrp="1"/>
          </p:cNvSpPr>
          <p:nvPr>
            <p:ph type="title" idx="17" hasCustomPrompt="1"/>
          </p:nvPr>
        </p:nvSpPr>
        <p:spPr>
          <a:xfrm>
            <a:off x="5906702" y="2410563"/>
            <a:ext cx="6021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69" name="Google Shape;69;p13"/>
          <p:cNvSpPr txBox="1">
            <a:spLocks noGrp="1"/>
          </p:cNvSpPr>
          <p:nvPr>
            <p:ph type="title" idx="18"/>
          </p:nvPr>
        </p:nvSpPr>
        <p:spPr>
          <a:xfrm>
            <a:off x="6654675" y="3761852"/>
            <a:ext cx="1775400" cy="4074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2pPr>
            <a:lvl3pPr lvl="2"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3pPr>
            <a:lvl4pPr lvl="3"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4pPr>
            <a:lvl5pPr lvl="4"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5pPr>
            <a:lvl6pPr lvl="5"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6pPr>
            <a:lvl7pPr lvl="6"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7pPr>
            <a:lvl8pPr lvl="7"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8pPr>
            <a:lvl9pPr lvl="8" rtl="0">
              <a:spcBef>
                <a:spcPts val="0"/>
              </a:spcBef>
              <a:spcAft>
                <a:spcPts val="0"/>
              </a:spcAft>
              <a:buClr>
                <a:schemeClr val="dk2"/>
              </a:buClr>
              <a:buSzPts val="2000"/>
              <a:buFont typeface="Pathway Gothic One"/>
              <a:buNone/>
              <a:defRPr sz="2000">
                <a:solidFill>
                  <a:schemeClr val="dk2"/>
                </a:solidFill>
                <a:latin typeface="Pathway Gothic One"/>
                <a:ea typeface="Pathway Gothic One"/>
                <a:cs typeface="Pathway Gothic One"/>
                <a:sym typeface="Pathway Gothic One"/>
              </a:defRPr>
            </a:lvl9pPr>
          </a:lstStyle>
          <a:p>
            <a:endParaRPr/>
          </a:p>
        </p:txBody>
      </p:sp>
      <p:sp>
        <p:nvSpPr>
          <p:cNvPr id="70" name="Google Shape;70;p13"/>
          <p:cNvSpPr txBox="1">
            <a:spLocks noGrp="1"/>
          </p:cNvSpPr>
          <p:nvPr>
            <p:ph type="subTitle" idx="19"/>
          </p:nvPr>
        </p:nvSpPr>
        <p:spPr>
          <a:xfrm>
            <a:off x="6654675" y="4070250"/>
            <a:ext cx="17754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71" name="Google Shape;71;p13"/>
          <p:cNvSpPr txBox="1">
            <a:spLocks noGrp="1"/>
          </p:cNvSpPr>
          <p:nvPr>
            <p:ph type="title" idx="20" hasCustomPrompt="1"/>
          </p:nvPr>
        </p:nvSpPr>
        <p:spPr>
          <a:xfrm>
            <a:off x="5906702" y="3942127"/>
            <a:ext cx="602100" cy="533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r" rtl="0">
              <a:spcBef>
                <a:spcPts val="0"/>
              </a:spcBef>
              <a:spcAft>
                <a:spcPts val="0"/>
              </a:spcAft>
              <a:buClr>
                <a:schemeClr val="lt1"/>
              </a:buClr>
              <a:buSzPts val="2000"/>
              <a:buNone/>
              <a:defRPr sz="2000">
                <a:solidFill>
                  <a:schemeClr val="lt1"/>
                </a:solidFill>
              </a:defRPr>
            </a:lvl2pPr>
            <a:lvl3pPr lvl="2" algn="r" rtl="0">
              <a:spcBef>
                <a:spcPts val="0"/>
              </a:spcBef>
              <a:spcAft>
                <a:spcPts val="0"/>
              </a:spcAft>
              <a:buClr>
                <a:schemeClr val="lt1"/>
              </a:buClr>
              <a:buSzPts val="2000"/>
              <a:buNone/>
              <a:defRPr sz="2000">
                <a:solidFill>
                  <a:schemeClr val="lt1"/>
                </a:solidFill>
              </a:defRPr>
            </a:lvl3pPr>
            <a:lvl4pPr lvl="3" algn="r" rtl="0">
              <a:spcBef>
                <a:spcPts val="0"/>
              </a:spcBef>
              <a:spcAft>
                <a:spcPts val="0"/>
              </a:spcAft>
              <a:buClr>
                <a:schemeClr val="lt1"/>
              </a:buClr>
              <a:buSzPts val="2000"/>
              <a:buNone/>
              <a:defRPr sz="2000">
                <a:solidFill>
                  <a:schemeClr val="lt1"/>
                </a:solidFill>
              </a:defRPr>
            </a:lvl4pPr>
            <a:lvl5pPr lvl="4" algn="r" rtl="0">
              <a:spcBef>
                <a:spcPts val="0"/>
              </a:spcBef>
              <a:spcAft>
                <a:spcPts val="0"/>
              </a:spcAft>
              <a:buClr>
                <a:schemeClr val="lt1"/>
              </a:buClr>
              <a:buSzPts val="2000"/>
              <a:buNone/>
              <a:defRPr sz="2000">
                <a:solidFill>
                  <a:schemeClr val="lt1"/>
                </a:solidFill>
              </a:defRPr>
            </a:lvl5pPr>
            <a:lvl6pPr lvl="5" algn="r" rtl="0">
              <a:spcBef>
                <a:spcPts val="0"/>
              </a:spcBef>
              <a:spcAft>
                <a:spcPts val="0"/>
              </a:spcAft>
              <a:buClr>
                <a:schemeClr val="lt1"/>
              </a:buClr>
              <a:buSzPts val="2000"/>
              <a:buNone/>
              <a:defRPr sz="2000">
                <a:solidFill>
                  <a:schemeClr val="lt1"/>
                </a:solidFill>
              </a:defRPr>
            </a:lvl6pPr>
            <a:lvl7pPr lvl="6" algn="r" rtl="0">
              <a:spcBef>
                <a:spcPts val="0"/>
              </a:spcBef>
              <a:spcAft>
                <a:spcPts val="0"/>
              </a:spcAft>
              <a:buClr>
                <a:schemeClr val="lt1"/>
              </a:buClr>
              <a:buSzPts val="2000"/>
              <a:buNone/>
              <a:defRPr sz="2000">
                <a:solidFill>
                  <a:schemeClr val="lt1"/>
                </a:solidFill>
              </a:defRPr>
            </a:lvl7pPr>
            <a:lvl8pPr lvl="7" algn="r" rtl="0">
              <a:spcBef>
                <a:spcPts val="0"/>
              </a:spcBef>
              <a:spcAft>
                <a:spcPts val="0"/>
              </a:spcAft>
              <a:buClr>
                <a:schemeClr val="lt1"/>
              </a:buClr>
              <a:buSzPts val="2000"/>
              <a:buNone/>
              <a:defRPr sz="2000">
                <a:solidFill>
                  <a:schemeClr val="lt1"/>
                </a:solidFill>
              </a:defRPr>
            </a:lvl8pPr>
            <a:lvl9pPr lvl="8" algn="r" rtl="0">
              <a:spcBef>
                <a:spcPts val="0"/>
              </a:spcBef>
              <a:spcAft>
                <a:spcPts val="0"/>
              </a:spcAft>
              <a:buClr>
                <a:schemeClr val="lt1"/>
              </a:buClr>
              <a:buSzPts val="2000"/>
              <a:buNone/>
              <a:defRPr sz="2000">
                <a:solidFill>
                  <a:schemeClr val="lt1"/>
                </a:solidFill>
              </a:defRPr>
            </a:lvl9pPr>
          </a:lstStyle>
          <a:p>
            <a:r>
              <a:t>xx%</a:t>
            </a:r>
          </a:p>
        </p:txBody>
      </p:sp>
      <p:sp>
        <p:nvSpPr>
          <p:cNvPr id="72" name="Google Shape;72;p13"/>
          <p:cNvSpPr/>
          <p:nvPr/>
        </p:nvSpPr>
        <p:spPr>
          <a:xfrm>
            <a:off x="0" y="0"/>
            <a:ext cx="2642700" cy="5143500"/>
          </a:xfrm>
          <a:prstGeom prst="rect">
            <a:avLst/>
          </a:prstGeom>
          <a:solidFill>
            <a:schemeClr val="dk2"/>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txBox="1">
            <a:spLocks noGrp="1"/>
          </p:cNvSpPr>
          <p:nvPr>
            <p:ph type="title" idx="21"/>
          </p:nvPr>
        </p:nvSpPr>
        <p:spPr>
          <a:xfrm>
            <a:off x="713225" y="539500"/>
            <a:ext cx="1797300" cy="2032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sz="2800">
                <a:solidFill>
                  <a:srgbClr val="FFFFFF"/>
                </a:solidFill>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SECTION_TITLE_AND_DESCRIPTION_2">
    <p:spTree>
      <p:nvGrpSpPr>
        <p:cNvPr id="1" name="Shape 74"/>
        <p:cNvGrpSpPr/>
        <p:nvPr/>
      </p:nvGrpSpPr>
      <p:grpSpPr>
        <a:xfrm>
          <a:off x="0" y="0"/>
          <a:ext cx="0" cy="0"/>
          <a:chOff x="0" y="0"/>
          <a:chExt cx="0" cy="0"/>
        </a:xfrm>
      </p:grpSpPr>
      <p:sp>
        <p:nvSpPr>
          <p:cNvPr id="75" name="Google Shape;75;p14"/>
          <p:cNvSpPr/>
          <p:nvPr/>
        </p:nvSpPr>
        <p:spPr>
          <a:xfrm>
            <a:off x="0" y="0"/>
            <a:ext cx="2642700" cy="5143500"/>
          </a:xfrm>
          <a:prstGeom prst="rect">
            <a:avLst/>
          </a:prstGeom>
          <a:solidFill>
            <a:schemeClr val="dk2"/>
          </a:solidFill>
          <a:ln>
            <a:noFill/>
          </a:ln>
          <a:effectLst>
            <a:outerShdw blurRad="400050" dist="171450" dir="2154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3188848" y="3808473"/>
            <a:ext cx="2269500" cy="38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77" name="Google Shape;77;p14"/>
          <p:cNvSpPr txBox="1">
            <a:spLocks noGrp="1"/>
          </p:cNvSpPr>
          <p:nvPr>
            <p:ph type="subTitle" idx="1"/>
          </p:nvPr>
        </p:nvSpPr>
        <p:spPr>
          <a:xfrm>
            <a:off x="3188848" y="4141958"/>
            <a:ext cx="22695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14"/>
          <p:cNvSpPr txBox="1">
            <a:spLocks noGrp="1"/>
          </p:cNvSpPr>
          <p:nvPr>
            <p:ph type="title" idx="2"/>
          </p:nvPr>
        </p:nvSpPr>
        <p:spPr>
          <a:xfrm>
            <a:off x="5741004" y="3808473"/>
            <a:ext cx="2269500" cy="38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79" name="Google Shape;79;p14"/>
          <p:cNvSpPr txBox="1">
            <a:spLocks noGrp="1"/>
          </p:cNvSpPr>
          <p:nvPr>
            <p:ph type="subTitle" idx="3"/>
          </p:nvPr>
        </p:nvSpPr>
        <p:spPr>
          <a:xfrm>
            <a:off x="5741004" y="4141958"/>
            <a:ext cx="22695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 name="Google Shape;80;p14"/>
          <p:cNvSpPr txBox="1">
            <a:spLocks noGrp="1"/>
          </p:cNvSpPr>
          <p:nvPr>
            <p:ph type="title" idx="4"/>
          </p:nvPr>
        </p:nvSpPr>
        <p:spPr>
          <a:xfrm>
            <a:off x="3188848" y="1767552"/>
            <a:ext cx="2269500" cy="38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81" name="Google Shape;81;p14"/>
          <p:cNvSpPr txBox="1">
            <a:spLocks noGrp="1"/>
          </p:cNvSpPr>
          <p:nvPr>
            <p:ph type="subTitle" idx="5"/>
          </p:nvPr>
        </p:nvSpPr>
        <p:spPr>
          <a:xfrm>
            <a:off x="3188848" y="2111324"/>
            <a:ext cx="22695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14"/>
          <p:cNvSpPr txBox="1">
            <a:spLocks noGrp="1"/>
          </p:cNvSpPr>
          <p:nvPr>
            <p:ph type="title" idx="6"/>
          </p:nvPr>
        </p:nvSpPr>
        <p:spPr>
          <a:xfrm>
            <a:off x="5741004" y="1767552"/>
            <a:ext cx="2269500" cy="38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83" name="Google Shape;83;p14"/>
          <p:cNvSpPr txBox="1">
            <a:spLocks noGrp="1"/>
          </p:cNvSpPr>
          <p:nvPr>
            <p:ph type="subTitle" idx="7"/>
          </p:nvPr>
        </p:nvSpPr>
        <p:spPr>
          <a:xfrm>
            <a:off x="5741004" y="2111324"/>
            <a:ext cx="22695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14"/>
          <p:cNvSpPr txBox="1">
            <a:spLocks noGrp="1"/>
          </p:cNvSpPr>
          <p:nvPr>
            <p:ph type="title" idx="8"/>
          </p:nvPr>
        </p:nvSpPr>
        <p:spPr>
          <a:xfrm>
            <a:off x="713225" y="539500"/>
            <a:ext cx="1797300" cy="2032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85" name="Google Shape;85;p14"/>
          <p:cNvSpPr txBox="1">
            <a:spLocks noGrp="1"/>
          </p:cNvSpPr>
          <p:nvPr>
            <p:ph type="title" idx="9" hasCustomPrompt="1"/>
          </p:nvPr>
        </p:nvSpPr>
        <p:spPr>
          <a:xfrm>
            <a:off x="3720898" y="1118846"/>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r>
              <a:t>xx%</a:t>
            </a:r>
          </a:p>
        </p:txBody>
      </p:sp>
      <p:sp>
        <p:nvSpPr>
          <p:cNvPr id="86" name="Google Shape;86;p14"/>
          <p:cNvSpPr txBox="1">
            <a:spLocks noGrp="1"/>
          </p:cNvSpPr>
          <p:nvPr>
            <p:ph type="title" idx="13" hasCustomPrompt="1"/>
          </p:nvPr>
        </p:nvSpPr>
        <p:spPr>
          <a:xfrm>
            <a:off x="6273054" y="1118846"/>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r>
              <a:t>xx%</a:t>
            </a:r>
          </a:p>
        </p:txBody>
      </p:sp>
      <p:sp>
        <p:nvSpPr>
          <p:cNvPr id="87" name="Google Shape;87;p14"/>
          <p:cNvSpPr txBox="1">
            <a:spLocks noGrp="1"/>
          </p:cNvSpPr>
          <p:nvPr>
            <p:ph type="title" idx="14" hasCustomPrompt="1"/>
          </p:nvPr>
        </p:nvSpPr>
        <p:spPr>
          <a:xfrm>
            <a:off x="3720898" y="3149480"/>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r>
              <a:t>xx%</a:t>
            </a:r>
          </a:p>
        </p:txBody>
      </p:sp>
      <p:sp>
        <p:nvSpPr>
          <p:cNvPr id="88" name="Google Shape;88;p14"/>
          <p:cNvSpPr txBox="1">
            <a:spLocks noGrp="1"/>
          </p:cNvSpPr>
          <p:nvPr>
            <p:ph type="title" idx="15" hasCustomPrompt="1"/>
          </p:nvPr>
        </p:nvSpPr>
        <p:spPr>
          <a:xfrm>
            <a:off x="6273054" y="3149480"/>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SECTION_TITLE_AND_DESCRIPTION_2_1">
    <p:spTree>
      <p:nvGrpSpPr>
        <p:cNvPr id="1" name="Shape 89"/>
        <p:cNvGrpSpPr/>
        <p:nvPr/>
      </p:nvGrpSpPr>
      <p:grpSpPr>
        <a:xfrm>
          <a:off x="0" y="0"/>
          <a:ext cx="0" cy="0"/>
          <a:chOff x="0" y="0"/>
          <a:chExt cx="0" cy="0"/>
        </a:xfrm>
      </p:grpSpPr>
      <p:sp>
        <p:nvSpPr>
          <p:cNvPr id="90" name="Google Shape;90;p15"/>
          <p:cNvSpPr/>
          <p:nvPr/>
        </p:nvSpPr>
        <p:spPr>
          <a:xfrm>
            <a:off x="0" y="0"/>
            <a:ext cx="2642700" cy="5143500"/>
          </a:xfrm>
          <a:prstGeom prst="rect">
            <a:avLst/>
          </a:prstGeom>
          <a:solidFill>
            <a:schemeClr val="dk2"/>
          </a:solidFill>
          <a:ln>
            <a:noFill/>
          </a:ln>
          <a:effectLst>
            <a:outerShdw blurRad="428625" dist="9525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txBox="1">
            <a:spLocks noGrp="1"/>
          </p:cNvSpPr>
          <p:nvPr>
            <p:ph type="title"/>
          </p:nvPr>
        </p:nvSpPr>
        <p:spPr>
          <a:xfrm>
            <a:off x="4718875" y="1335750"/>
            <a:ext cx="3305400" cy="43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endParaRPr/>
          </a:p>
        </p:txBody>
      </p:sp>
      <p:sp>
        <p:nvSpPr>
          <p:cNvPr id="92" name="Google Shape;92;p15"/>
          <p:cNvSpPr txBox="1">
            <a:spLocks noGrp="1"/>
          </p:cNvSpPr>
          <p:nvPr>
            <p:ph type="title" idx="2"/>
          </p:nvPr>
        </p:nvSpPr>
        <p:spPr>
          <a:xfrm>
            <a:off x="4718875" y="2840372"/>
            <a:ext cx="3305400" cy="4395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a:endParaRPr/>
          </a:p>
        </p:txBody>
      </p:sp>
      <p:sp>
        <p:nvSpPr>
          <p:cNvPr id="93" name="Google Shape;93;p15"/>
          <p:cNvSpPr txBox="1">
            <a:spLocks noGrp="1"/>
          </p:cNvSpPr>
          <p:nvPr>
            <p:ph type="subTitle" idx="1"/>
          </p:nvPr>
        </p:nvSpPr>
        <p:spPr>
          <a:xfrm>
            <a:off x="4718875" y="1720726"/>
            <a:ext cx="3305400" cy="724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4" name="Google Shape;94;p15"/>
          <p:cNvSpPr txBox="1">
            <a:spLocks noGrp="1"/>
          </p:cNvSpPr>
          <p:nvPr>
            <p:ph type="subTitle" idx="3"/>
          </p:nvPr>
        </p:nvSpPr>
        <p:spPr>
          <a:xfrm>
            <a:off x="4718968" y="3225324"/>
            <a:ext cx="3305400" cy="724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5" name="Google Shape;95;p15"/>
          <p:cNvSpPr txBox="1">
            <a:spLocks noGrp="1"/>
          </p:cNvSpPr>
          <p:nvPr>
            <p:ph type="title" idx="4"/>
          </p:nvPr>
        </p:nvSpPr>
        <p:spPr>
          <a:xfrm>
            <a:off x="713225" y="539500"/>
            <a:ext cx="1797300" cy="2032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SECTION_TITLE_AND_DESCRIPTION_1_1">
    <p:bg>
      <p:bgPr>
        <a:solidFill>
          <a:schemeClr val="dk2"/>
        </a:solidFill>
        <a:effectLst/>
      </p:bgPr>
    </p:bg>
    <p:spTree>
      <p:nvGrpSpPr>
        <p:cNvPr id="1" name="Shape 96"/>
        <p:cNvGrpSpPr/>
        <p:nvPr/>
      </p:nvGrpSpPr>
      <p:grpSpPr>
        <a:xfrm>
          <a:off x="0" y="0"/>
          <a:ext cx="0" cy="0"/>
          <a:chOff x="0" y="0"/>
          <a:chExt cx="0" cy="0"/>
        </a:xfrm>
      </p:grpSpPr>
      <p:sp>
        <p:nvSpPr>
          <p:cNvPr id="97" name="Google Shape;97;p16"/>
          <p:cNvSpPr/>
          <p:nvPr/>
        </p:nvSpPr>
        <p:spPr>
          <a:xfrm>
            <a:off x="0" y="0"/>
            <a:ext cx="8421300" cy="5143500"/>
          </a:xfrm>
          <a:prstGeom prst="rect">
            <a:avLst/>
          </a:prstGeom>
          <a:solidFill>
            <a:srgbClr val="FFFFFF"/>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p:nvPr>
        </p:nvSpPr>
        <p:spPr>
          <a:xfrm>
            <a:off x="719649" y="2117123"/>
            <a:ext cx="18690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99" name="Google Shape;99;p16"/>
          <p:cNvSpPr txBox="1">
            <a:spLocks noGrp="1"/>
          </p:cNvSpPr>
          <p:nvPr>
            <p:ph type="subTitle" idx="1"/>
          </p:nvPr>
        </p:nvSpPr>
        <p:spPr>
          <a:xfrm>
            <a:off x="719649" y="2460898"/>
            <a:ext cx="1869000" cy="463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0" name="Google Shape;100;p16"/>
          <p:cNvSpPr txBox="1">
            <a:spLocks noGrp="1"/>
          </p:cNvSpPr>
          <p:nvPr>
            <p:ph type="title" idx="2"/>
          </p:nvPr>
        </p:nvSpPr>
        <p:spPr>
          <a:xfrm>
            <a:off x="3311974" y="2117123"/>
            <a:ext cx="18690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01" name="Google Shape;101;p16"/>
          <p:cNvSpPr txBox="1">
            <a:spLocks noGrp="1"/>
          </p:cNvSpPr>
          <p:nvPr>
            <p:ph type="subTitle" idx="3"/>
          </p:nvPr>
        </p:nvSpPr>
        <p:spPr>
          <a:xfrm>
            <a:off x="3311978" y="2460898"/>
            <a:ext cx="1869000" cy="463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 name="Google Shape;102;p16"/>
          <p:cNvSpPr txBox="1">
            <a:spLocks noGrp="1"/>
          </p:cNvSpPr>
          <p:nvPr>
            <p:ph type="title" idx="4"/>
          </p:nvPr>
        </p:nvSpPr>
        <p:spPr>
          <a:xfrm>
            <a:off x="5904324" y="2117123"/>
            <a:ext cx="18690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03" name="Google Shape;103;p16"/>
          <p:cNvSpPr txBox="1">
            <a:spLocks noGrp="1"/>
          </p:cNvSpPr>
          <p:nvPr>
            <p:ph type="subTitle" idx="5"/>
          </p:nvPr>
        </p:nvSpPr>
        <p:spPr>
          <a:xfrm>
            <a:off x="5904323" y="2460898"/>
            <a:ext cx="1869000" cy="463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4" name="Google Shape;104;p16"/>
          <p:cNvSpPr txBox="1">
            <a:spLocks noGrp="1"/>
          </p:cNvSpPr>
          <p:nvPr>
            <p:ph type="title" idx="6"/>
          </p:nvPr>
        </p:nvSpPr>
        <p:spPr>
          <a:xfrm>
            <a:off x="719649" y="3893878"/>
            <a:ext cx="18690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05" name="Google Shape;105;p16"/>
          <p:cNvSpPr txBox="1">
            <a:spLocks noGrp="1"/>
          </p:cNvSpPr>
          <p:nvPr>
            <p:ph type="subTitle" idx="7"/>
          </p:nvPr>
        </p:nvSpPr>
        <p:spPr>
          <a:xfrm>
            <a:off x="719649" y="4237778"/>
            <a:ext cx="1869000" cy="463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16"/>
          <p:cNvSpPr txBox="1">
            <a:spLocks noGrp="1"/>
          </p:cNvSpPr>
          <p:nvPr>
            <p:ph type="title" idx="8"/>
          </p:nvPr>
        </p:nvSpPr>
        <p:spPr>
          <a:xfrm>
            <a:off x="3311974" y="3893878"/>
            <a:ext cx="18690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07" name="Google Shape;107;p16"/>
          <p:cNvSpPr txBox="1">
            <a:spLocks noGrp="1"/>
          </p:cNvSpPr>
          <p:nvPr>
            <p:ph type="subTitle" idx="9"/>
          </p:nvPr>
        </p:nvSpPr>
        <p:spPr>
          <a:xfrm>
            <a:off x="3311977" y="4237778"/>
            <a:ext cx="1869000" cy="463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16"/>
          <p:cNvSpPr txBox="1">
            <a:spLocks noGrp="1"/>
          </p:cNvSpPr>
          <p:nvPr>
            <p:ph type="title" idx="13"/>
          </p:nvPr>
        </p:nvSpPr>
        <p:spPr>
          <a:xfrm>
            <a:off x="5904324" y="3893878"/>
            <a:ext cx="1869000" cy="385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09" name="Google Shape;109;p16"/>
          <p:cNvSpPr txBox="1">
            <a:spLocks noGrp="1"/>
          </p:cNvSpPr>
          <p:nvPr>
            <p:ph type="subTitle" idx="14"/>
          </p:nvPr>
        </p:nvSpPr>
        <p:spPr>
          <a:xfrm>
            <a:off x="5904320" y="4237778"/>
            <a:ext cx="1869000" cy="4638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2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0" name="Google Shape;110;p16"/>
          <p:cNvSpPr txBox="1">
            <a:spLocks noGrp="1"/>
          </p:cNvSpPr>
          <p:nvPr>
            <p:ph type="title" idx="15" hasCustomPrompt="1"/>
          </p:nvPr>
        </p:nvSpPr>
        <p:spPr>
          <a:xfrm>
            <a:off x="1051505" y="1468419"/>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r>
              <a:t>xx%</a:t>
            </a:r>
          </a:p>
        </p:txBody>
      </p:sp>
      <p:sp>
        <p:nvSpPr>
          <p:cNvPr id="111" name="Google Shape;111;p16"/>
          <p:cNvSpPr txBox="1">
            <a:spLocks noGrp="1"/>
          </p:cNvSpPr>
          <p:nvPr>
            <p:ph type="title" idx="16" hasCustomPrompt="1"/>
          </p:nvPr>
        </p:nvSpPr>
        <p:spPr>
          <a:xfrm>
            <a:off x="3643813" y="1468419"/>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r>
              <a:t>xx%</a:t>
            </a:r>
          </a:p>
        </p:txBody>
      </p:sp>
      <p:sp>
        <p:nvSpPr>
          <p:cNvPr id="112" name="Google Shape;112;p16"/>
          <p:cNvSpPr txBox="1">
            <a:spLocks noGrp="1"/>
          </p:cNvSpPr>
          <p:nvPr>
            <p:ph type="title" idx="17" hasCustomPrompt="1"/>
          </p:nvPr>
        </p:nvSpPr>
        <p:spPr>
          <a:xfrm>
            <a:off x="6236169" y="1468419"/>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r>
              <a:t>xx%</a:t>
            </a:r>
          </a:p>
        </p:txBody>
      </p:sp>
      <p:sp>
        <p:nvSpPr>
          <p:cNvPr id="113" name="Google Shape;113;p16"/>
          <p:cNvSpPr txBox="1">
            <a:spLocks noGrp="1"/>
          </p:cNvSpPr>
          <p:nvPr>
            <p:ph type="title" idx="18" hasCustomPrompt="1"/>
          </p:nvPr>
        </p:nvSpPr>
        <p:spPr>
          <a:xfrm>
            <a:off x="1051505" y="3245175"/>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r>
              <a:t>xx%</a:t>
            </a:r>
          </a:p>
        </p:txBody>
      </p:sp>
      <p:sp>
        <p:nvSpPr>
          <p:cNvPr id="114" name="Google Shape;114;p16"/>
          <p:cNvSpPr txBox="1">
            <a:spLocks noGrp="1"/>
          </p:cNvSpPr>
          <p:nvPr>
            <p:ph type="title" idx="19" hasCustomPrompt="1"/>
          </p:nvPr>
        </p:nvSpPr>
        <p:spPr>
          <a:xfrm>
            <a:off x="3643813" y="3245175"/>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r>
              <a:t>xx%</a:t>
            </a:r>
          </a:p>
        </p:txBody>
      </p:sp>
      <p:sp>
        <p:nvSpPr>
          <p:cNvPr id="115" name="Google Shape;115;p16"/>
          <p:cNvSpPr txBox="1">
            <a:spLocks noGrp="1"/>
          </p:cNvSpPr>
          <p:nvPr>
            <p:ph type="title" idx="20" hasCustomPrompt="1"/>
          </p:nvPr>
        </p:nvSpPr>
        <p:spPr>
          <a:xfrm>
            <a:off x="6236169" y="3245175"/>
            <a:ext cx="1205400" cy="46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r>
              <a:t>xx%</a:t>
            </a:r>
          </a:p>
        </p:txBody>
      </p:sp>
      <p:sp>
        <p:nvSpPr>
          <p:cNvPr id="116" name="Google Shape;116;p16"/>
          <p:cNvSpPr txBox="1">
            <a:spLocks noGrp="1"/>
          </p:cNvSpPr>
          <p:nvPr>
            <p:ph type="title" idx="21"/>
          </p:nvPr>
        </p:nvSpPr>
        <p:spPr>
          <a:xfrm>
            <a:off x="713225" y="539500"/>
            <a:ext cx="7708200" cy="612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3">
  <p:cSld name="CUSTOM_3">
    <p:spTree>
      <p:nvGrpSpPr>
        <p:cNvPr id="1" name="Shape 117"/>
        <p:cNvGrpSpPr/>
        <p:nvPr/>
      </p:nvGrpSpPr>
      <p:grpSpPr>
        <a:xfrm>
          <a:off x="0" y="0"/>
          <a:ext cx="0" cy="0"/>
          <a:chOff x="0" y="0"/>
          <a:chExt cx="0" cy="0"/>
        </a:xfrm>
      </p:grpSpPr>
      <p:sp>
        <p:nvSpPr>
          <p:cNvPr id="118" name="Google Shape;118;p17"/>
          <p:cNvSpPr/>
          <p:nvPr/>
        </p:nvSpPr>
        <p:spPr>
          <a:xfrm>
            <a:off x="0" y="0"/>
            <a:ext cx="8421300" cy="5143500"/>
          </a:xfrm>
          <a:prstGeom prst="rect">
            <a:avLst/>
          </a:prstGeom>
          <a:solidFill>
            <a:schemeClr val="dk2"/>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txBox="1">
            <a:spLocks noGrp="1"/>
          </p:cNvSpPr>
          <p:nvPr>
            <p:ph type="title"/>
          </p:nvPr>
        </p:nvSpPr>
        <p:spPr>
          <a:xfrm>
            <a:off x="1150274" y="2950271"/>
            <a:ext cx="254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120" name="Google Shape;120;p17"/>
          <p:cNvSpPr txBox="1">
            <a:spLocks noGrp="1"/>
          </p:cNvSpPr>
          <p:nvPr>
            <p:ph type="title" idx="2"/>
          </p:nvPr>
        </p:nvSpPr>
        <p:spPr>
          <a:xfrm>
            <a:off x="4801995" y="2950271"/>
            <a:ext cx="254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121" name="Google Shape;121;p17"/>
          <p:cNvSpPr txBox="1">
            <a:spLocks noGrp="1"/>
          </p:cNvSpPr>
          <p:nvPr>
            <p:ph type="title" idx="3"/>
          </p:nvPr>
        </p:nvSpPr>
        <p:spPr>
          <a:xfrm>
            <a:off x="713225" y="539500"/>
            <a:ext cx="7495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22" name="Google Shape;122;p17"/>
          <p:cNvSpPr txBox="1">
            <a:spLocks noGrp="1"/>
          </p:cNvSpPr>
          <p:nvPr>
            <p:ph type="subTitle" idx="1"/>
          </p:nvPr>
        </p:nvSpPr>
        <p:spPr>
          <a:xfrm>
            <a:off x="1150274" y="3425800"/>
            <a:ext cx="2541900" cy="112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23" name="Google Shape;123;p17"/>
          <p:cNvSpPr txBox="1">
            <a:spLocks noGrp="1"/>
          </p:cNvSpPr>
          <p:nvPr>
            <p:ph type="subTitle" idx="4"/>
          </p:nvPr>
        </p:nvSpPr>
        <p:spPr>
          <a:xfrm>
            <a:off x="4801995" y="3425800"/>
            <a:ext cx="2541900" cy="112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ly title 2">
  <p:cSld name="CUSTOM_2">
    <p:bg>
      <p:bgPr>
        <a:solidFill>
          <a:schemeClr val="dk2"/>
        </a:solidFill>
        <a:effectLst/>
      </p:bgPr>
    </p:bg>
    <p:spTree>
      <p:nvGrpSpPr>
        <p:cNvPr id="1" name="Shape 124"/>
        <p:cNvGrpSpPr/>
        <p:nvPr/>
      </p:nvGrpSpPr>
      <p:grpSpPr>
        <a:xfrm>
          <a:off x="0" y="0"/>
          <a:ext cx="0" cy="0"/>
          <a:chOff x="0" y="0"/>
          <a:chExt cx="0" cy="0"/>
        </a:xfrm>
      </p:grpSpPr>
      <p:sp>
        <p:nvSpPr>
          <p:cNvPr id="125" name="Google Shape;125;p18"/>
          <p:cNvSpPr/>
          <p:nvPr/>
        </p:nvSpPr>
        <p:spPr>
          <a:xfrm>
            <a:off x="0" y="0"/>
            <a:ext cx="2642700" cy="5143500"/>
          </a:xfrm>
          <a:prstGeom prst="rect">
            <a:avLst/>
          </a:prstGeom>
          <a:solidFill>
            <a:srgbClr val="FFFFFF"/>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txBox="1">
            <a:spLocks noGrp="1"/>
          </p:cNvSpPr>
          <p:nvPr>
            <p:ph type="title"/>
          </p:nvPr>
        </p:nvSpPr>
        <p:spPr>
          <a:xfrm>
            <a:off x="713225" y="539500"/>
            <a:ext cx="1797300" cy="2032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ly title 3">
  <p:cSld name="CUSTOM_2_2">
    <p:bg>
      <p:bgPr>
        <a:solidFill>
          <a:schemeClr val="dk2"/>
        </a:solidFill>
        <a:effectLst/>
      </p:bgPr>
    </p:bg>
    <p:spTree>
      <p:nvGrpSpPr>
        <p:cNvPr id="1" name="Shape 127"/>
        <p:cNvGrpSpPr/>
        <p:nvPr/>
      </p:nvGrpSpPr>
      <p:grpSpPr>
        <a:xfrm>
          <a:off x="0" y="0"/>
          <a:ext cx="0" cy="0"/>
          <a:chOff x="0" y="0"/>
          <a:chExt cx="0" cy="0"/>
        </a:xfrm>
      </p:grpSpPr>
      <p:sp>
        <p:nvSpPr>
          <p:cNvPr id="128" name="Google Shape;128;p19"/>
          <p:cNvSpPr/>
          <p:nvPr/>
        </p:nvSpPr>
        <p:spPr>
          <a:xfrm>
            <a:off x="0" y="0"/>
            <a:ext cx="4572000" cy="5143500"/>
          </a:xfrm>
          <a:prstGeom prst="rect">
            <a:avLst/>
          </a:prstGeom>
          <a:solidFill>
            <a:srgbClr val="FFFFFF"/>
          </a:solidFill>
          <a:ln>
            <a:noFill/>
          </a:ln>
          <a:effectLst>
            <a:outerShdw blurRad="428625" dist="9525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txBox="1">
            <a:spLocks noGrp="1"/>
          </p:cNvSpPr>
          <p:nvPr>
            <p:ph type="title"/>
          </p:nvPr>
        </p:nvSpPr>
        <p:spPr>
          <a:xfrm>
            <a:off x="713225" y="539500"/>
            <a:ext cx="3703800" cy="1001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4">
  <p:cSld name="CUSTOM_2_1">
    <p:bg>
      <p:bgPr>
        <a:solidFill>
          <a:schemeClr val="dk2"/>
        </a:solidFill>
        <a:effectLst/>
      </p:bgPr>
    </p:bg>
    <p:spTree>
      <p:nvGrpSpPr>
        <p:cNvPr id="1" name="Shape 130"/>
        <p:cNvGrpSpPr/>
        <p:nvPr/>
      </p:nvGrpSpPr>
      <p:grpSpPr>
        <a:xfrm>
          <a:off x="0" y="0"/>
          <a:ext cx="0" cy="0"/>
          <a:chOff x="0" y="0"/>
          <a:chExt cx="0" cy="0"/>
        </a:xfrm>
      </p:grpSpPr>
      <p:sp>
        <p:nvSpPr>
          <p:cNvPr id="131" name="Google Shape;131;p20"/>
          <p:cNvSpPr/>
          <p:nvPr/>
        </p:nvSpPr>
        <p:spPr>
          <a:xfrm>
            <a:off x="0" y="0"/>
            <a:ext cx="8421300" cy="5143500"/>
          </a:xfrm>
          <a:prstGeom prst="rect">
            <a:avLst/>
          </a:prstGeom>
          <a:solidFill>
            <a:srgbClr val="FFFFFF"/>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txBox="1">
            <a:spLocks noGrp="1"/>
          </p:cNvSpPr>
          <p:nvPr>
            <p:ph type="title"/>
          </p:nvPr>
        </p:nvSpPr>
        <p:spPr>
          <a:xfrm>
            <a:off x="713225" y="539500"/>
            <a:ext cx="7495800" cy="624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796600" y="3405400"/>
            <a:ext cx="3624900" cy="765000"/>
          </a:xfrm>
          <a:prstGeom prst="rect">
            <a:avLst/>
          </a:prstGeom>
          <a:noFill/>
          <a:ln>
            <a:noFill/>
          </a:ln>
        </p:spPr>
        <p:txBody>
          <a:bodyPr spcFirstLastPara="1" wrap="square" lIns="91425" tIns="91425" rIns="91425" bIns="91425" anchor="ctr" anchorCtr="0">
            <a:noAutofit/>
          </a:bodyPr>
          <a:lstStyle>
            <a:lvl1pPr lvl="0">
              <a:lnSpc>
                <a:spcPct val="90000"/>
              </a:lnSpc>
              <a:spcBef>
                <a:spcPts val="0"/>
              </a:spcBef>
              <a:spcAft>
                <a:spcPts val="0"/>
              </a:spcAft>
              <a:buClr>
                <a:schemeClr val="dk2"/>
              </a:buClr>
              <a:buSzPts val="5000"/>
              <a:buNone/>
              <a:defRPr sz="5000">
                <a:solidFill>
                  <a:schemeClr val="dk2"/>
                </a:solidFill>
              </a:defRPr>
            </a:lvl1pPr>
            <a:lvl2pPr lvl="1">
              <a:spcBef>
                <a:spcPts val="0"/>
              </a:spcBef>
              <a:spcAft>
                <a:spcPts val="0"/>
              </a:spcAft>
              <a:buClr>
                <a:srgbClr val="FFFFFF"/>
              </a:buClr>
              <a:buSzPts val="3600"/>
              <a:buNone/>
              <a:defRPr sz="3600">
                <a:solidFill>
                  <a:srgbClr val="FFFFFF"/>
                </a:solidFill>
              </a:defRPr>
            </a:lvl2pPr>
            <a:lvl3pPr lvl="2">
              <a:spcBef>
                <a:spcPts val="0"/>
              </a:spcBef>
              <a:spcAft>
                <a:spcPts val="0"/>
              </a:spcAft>
              <a:buClr>
                <a:srgbClr val="FFFFFF"/>
              </a:buClr>
              <a:buSzPts val="3600"/>
              <a:buNone/>
              <a:defRPr sz="3600">
                <a:solidFill>
                  <a:srgbClr val="FFFFFF"/>
                </a:solidFill>
              </a:defRPr>
            </a:lvl3pPr>
            <a:lvl4pPr lvl="3">
              <a:spcBef>
                <a:spcPts val="0"/>
              </a:spcBef>
              <a:spcAft>
                <a:spcPts val="0"/>
              </a:spcAft>
              <a:buClr>
                <a:srgbClr val="FFFFFF"/>
              </a:buClr>
              <a:buSzPts val="3600"/>
              <a:buNone/>
              <a:defRPr sz="3600">
                <a:solidFill>
                  <a:srgbClr val="FFFFFF"/>
                </a:solidFill>
              </a:defRPr>
            </a:lvl4pPr>
            <a:lvl5pPr lvl="4">
              <a:spcBef>
                <a:spcPts val="0"/>
              </a:spcBef>
              <a:spcAft>
                <a:spcPts val="0"/>
              </a:spcAft>
              <a:buClr>
                <a:srgbClr val="FFFFFF"/>
              </a:buClr>
              <a:buSzPts val="3600"/>
              <a:buNone/>
              <a:defRPr sz="3600">
                <a:solidFill>
                  <a:srgbClr val="FFFFFF"/>
                </a:solidFill>
              </a:defRPr>
            </a:lvl5pPr>
            <a:lvl6pPr lvl="5">
              <a:spcBef>
                <a:spcPts val="0"/>
              </a:spcBef>
              <a:spcAft>
                <a:spcPts val="0"/>
              </a:spcAft>
              <a:buClr>
                <a:srgbClr val="FFFFFF"/>
              </a:buClr>
              <a:buSzPts val="3600"/>
              <a:buNone/>
              <a:defRPr sz="3600">
                <a:solidFill>
                  <a:srgbClr val="FFFFFF"/>
                </a:solidFill>
              </a:defRPr>
            </a:lvl6pPr>
            <a:lvl7pPr lvl="6">
              <a:spcBef>
                <a:spcPts val="0"/>
              </a:spcBef>
              <a:spcAft>
                <a:spcPts val="0"/>
              </a:spcAft>
              <a:buClr>
                <a:srgbClr val="FFFFFF"/>
              </a:buClr>
              <a:buSzPts val="3600"/>
              <a:buNone/>
              <a:defRPr sz="3600">
                <a:solidFill>
                  <a:srgbClr val="FFFFFF"/>
                </a:solidFill>
              </a:defRPr>
            </a:lvl7pPr>
            <a:lvl8pPr lvl="7">
              <a:spcBef>
                <a:spcPts val="0"/>
              </a:spcBef>
              <a:spcAft>
                <a:spcPts val="0"/>
              </a:spcAft>
              <a:buClr>
                <a:srgbClr val="FFFFFF"/>
              </a:buClr>
              <a:buSzPts val="3600"/>
              <a:buNone/>
              <a:defRPr sz="3600">
                <a:solidFill>
                  <a:srgbClr val="FFFFFF"/>
                </a:solidFill>
              </a:defRPr>
            </a:lvl8pPr>
            <a:lvl9pPr lvl="8">
              <a:spcBef>
                <a:spcPts val="0"/>
              </a:spcBef>
              <a:spcAft>
                <a:spcPts val="0"/>
              </a:spcAft>
              <a:buClr>
                <a:srgbClr val="FFFFFF"/>
              </a:buClr>
              <a:buSzPts val="3600"/>
              <a:buNone/>
              <a:defRPr sz="3600">
                <a:solidFill>
                  <a:srgbClr val="FFFFFF"/>
                </a:solidFill>
              </a:defRPr>
            </a:lvl9pPr>
          </a:lstStyle>
          <a:p>
            <a:endParaRPr/>
          </a:p>
        </p:txBody>
      </p:sp>
      <p:sp>
        <p:nvSpPr>
          <p:cNvPr id="17" name="Google Shape;17;p3"/>
          <p:cNvSpPr txBox="1">
            <a:spLocks noGrp="1"/>
          </p:cNvSpPr>
          <p:nvPr>
            <p:ph type="title" idx="2" hasCustomPrompt="1"/>
          </p:nvPr>
        </p:nvSpPr>
        <p:spPr>
          <a:xfrm>
            <a:off x="5035023" y="2118750"/>
            <a:ext cx="847800" cy="91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Clr>
                <a:schemeClr val="dk2"/>
              </a:buClr>
              <a:buSzPts val="7000"/>
              <a:buNone/>
              <a:defRPr sz="7000">
                <a:solidFill>
                  <a:schemeClr val="dk2"/>
                </a:solidFill>
              </a:defRPr>
            </a:lvl2pPr>
            <a:lvl3pPr lvl="2" rtl="0">
              <a:spcBef>
                <a:spcPts val="0"/>
              </a:spcBef>
              <a:spcAft>
                <a:spcPts val="0"/>
              </a:spcAft>
              <a:buClr>
                <a:schemeClr val="dk2"/>
              </a:buClr>
              <a:buSzPts val="7000"/>
              <a:buNone/>
              <a:defRPr sz="7000">
                <a:solidFill>
                  <a:schemeClr val="dk2"/>
                </a:solidFill>
              </a:defRPr>
            </a:lvl3pPr>
            <a:lvl4pPr lvl="3" rtl="0">
              <a:spcBef>
                <a:spcPts val="0"/>
              </a:spcBef>
              <a:spcAft>
                <a:spcPts val="0"/>
              </a:spcAft>
              <a:buClr>
                <a:schemeClr val="dk2"/>
              </a:buClr>
              <a:buSzPts val="7000"/>
              <a:buNone/>
              <a:defRPr sz="7000">
                <a:solidFill>
                  <a:schemeClr val="dk2"/>
                </a:solidFill>
              </a:defRPr>
            </a:lvl4pPr>
            <a:lvl5pPr lvl="4" rtl="0">
              <a:spcBef>
                <a:spcPts val="0"/>
              </a:spcBef>
              <a:spcAft>
                <a:spcPts val="0"/>
              </a:spcAft>
              <a:buClr>
                <a:schemeClr val="dk2"/>
              </a:buClr>
              <a:buSzPts val="7000"/>
              <a:buNone/>
              <a:defRPr sz="7000">
                <a:solidFill>
                  <a:schemeClr val="dk2"/>
                </a:solidFill>
              </a:defRPr>
            </a:lvl5pPr>
            <a:lvl6pPr lvl="5" rtl="0">
              <a:spcBef>
                <a:spcPts val="0"/>
              </a:spcBef>
              <a:spcAft>
                <a:spcPts val="0"/>
              </a:spcAft>
              <a:buClr>
                <a:schemeClr val="dk2"/>
              </a:buClr>
              <a:buSzPts val="7000"/>
              <a:buNone/>
              <a:defRPr sz="7000">
                <a:solidFill>
                  <a:schemeClr val="dk2"/>
                </a:solidFill>
              </a:defRPr>
            </a:lvl6pPr>
            <a:lvl7pPr lvl="6" rtl="0">
              <a:spcBef>
                <a:spcPts val="0"/>
              </a:spcBef>
              <a:spcAft>
                <a:spcPts val="0"/>
              </a:spcAft>
              <a:buClr>
                <a:schemeClr val="dk2"/>
              </a:buClr>
              <a:buSzPts val="7000"/>
              <a:buNone/>
              <a:defRPr sz="7000">
                <a:solidFill>
                  <a:schemeClr val="dk2"/>
                </a:solidFill>
              </a:defRPr>
            </a:lvl7pPr>
            <a:lvl8pPr lvl="7" rtl="0">
              <a:spcBef>
                <a:spcPts val="0"/>
              </a:spcBef>
              <a:spcAft>
                <a:spcPts val="0"/>
              </a:spcAft>
              <a:buClr>
                <a:schemeClr val="dk2"/>
              </a:buClr>
              <a:buSzPts val="7000"/>
              <a:buNone/>
              <a:defRPr sz="7000">
                <a:solidFill>
                  <a:schemeClr val="dk2"/>
                </a:solidFill>
              </a:defRPr>
            </a:lvl8pPr>
            <a:lvl9pPr lvl="8" rtl="0">
              <a:spcBef>
                <a:spcPts val="0"/>
              </a:spcBef>
              <a:spcAft>
                <a:spcPts val="0"/>
              </a:spcAft>
              <a:buClr>
                <a:schemeClr val="dk2"/>
              </a:buClr>
              <a:buSzPts val="7000"/>
              <a:buNone/>
              <a:defRPr sz="7000">
                <a:solidFill>
                  <a:schemeClr val="dk2"/>
                </a:solidFill>
              </a:defRPr>
            </a:lvl9pPr>
          </a:lstStyle>
          <a:p>
            <a:r>
              <a:t>xx%</a:t>
            </a:r>
          </a:p>
        </p:txBody>
      </p:sp>
      <p:sp>
        <p:nvSpPr>
          <p:cNvPr id="18" name="Google Shape;18;p3"/>
          <p:cNvSpPr txBox="1">
            <a:spLocks noGrp="1"/>
          </p:cNvSpPr>
          <p:nvPr>
            <p:ph type="subTitle" idx="1"/>
          </p:nvPr>
        </p:nvSpPr>
        <p:spPr>
          <a:xfrm>
            <a:off x="4796600" y="4299051"/>
            <a:ext cx="3624900" cy="45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Clr>
                <a:srgbClr val="FFFFFF"/>
              </a:buClr>
              <a:buSzPts val="1800"/>
              <a:buNone/>
              <a:defRPr sz="1800">
                <a:solidFill>
                  <a:srgbClr val="FFFFFF"/>
                </a:solidFill>
              </a:defRPr>
            </a:lvl2pPr>
            <a:lvl3pPr lvl="2" algn="ctr" rtl="0">
              <a:lnSpc>
                <a:spcPct val="100000"/>
              </a:lnSpc>
              <a:spcBef>
                <a:spcPts val="0"/>
              </a:spcBef>
              <a:spcAft>
                <a:spcPts val="0"/>
              </a:spcAft>
              <a:buClr>
                <a:srgbClr val="FFFFFF"/>
              </a:buClr>
              <a:buSzPts val="1800"/>
              <a:buNone/>
              <a:defRPr sz="1800">
                <a:solidFill>
                  <a:srgbClr val="FFFFFF"/>
                </a:solidFill>
              </a:defRPr>
            </a:lvl3pPr>
            <a:lvl4pPr lvl="3" algn="ctr" rtl="0">
              <a:lnSpc>
                <a:spcPct val="100000"/>
              </a:lnSpc>
              <a:spcBef>
                <a:spcPts val="0"/>
              </a:spcBef>
              <a:spcAft>
                <a:spcPts val="0"/>
              </a:spcAft>
              <a:buClr>
                <a:srgbClr val="FFFFFF"/>
              </a:buClr>
              <a:buSzPts val="1800"/>
              <a:buNone/>
              <a:defRPr sz="1800">
                <a:solidFill>
                  <a:srgbClr val="FFFFFF"/>
                </a:solidFill>
              </a:defRPr>
            </a:lvl4pPr>
            <a:lvl5pPr lvl="4" algn="ctr" rtl="0">
              <a:lnSpc>
                <a:spcPct val="100000"/>
              </a:lnSpc>
              <a:spcBef>
                <a:spcPts val="0"/>
              </a:spcBef>
              <a:spcAft>
                <a:spcPts val="0"/>
              </a:spcAft>
              <a:buClr>
                <a:srgbClr val="FFFFFF"/>
              </a:buClr>
              <a:buSzPts val="1800"/>
              <a:buNone/>
              <a:defRPr sz="1800">
                <a:solidFill>
                  <a:srgbClr val="FFFFFF"/>
                </a:solidFill>
              </a:defRPr>
            </a:lvl5pPr>
            <a:lvl6pPr lvl="5" algn="ctr" rtl="0">
              <a:lnSpc>
                <a:spcPct val="100000"/>
              </a:lnSpc>
              <a:spcBef>
                <a:spcPts val="0"/>
              </a:spcBef>
              <a:spcAft>
                <a:spcPts val="0"/>
              </a:spcAft>
              <a:buClr>
                <a:srgbClr val="FFFFFF"/>
              </a:buClr>
              <a:buSzPts val="1800"/>
              <a:buNone/>
              <a:defRPr sz="1800">
                <a:solidFill>
                  <a:srgbClr val="FFFFFF"/>
                </a:solidFill>
              </a:defRPr>
            </a:lvl6pPr>
            <a:lvl7pPr lvl="6" algn="ctr" rtl="0">
              <a:lnSpc>
                <a:spcPct val="100000"/>
              </a:lnSpc>
              <a:spcBef>
                <a:spcPts val="0"/>
              </a:spcBef>
              <a:spcAft>
                <a:spcPts val="0"/>
              </a:spcAft>
              <a:buClr>
                <a:srgbClr val="FFFFFF"/>
              </a:buClr>
              <a:buSzPts val="1800"/>
              <a:buNone/>
              <a:defRPr sz="1800">
                <a:solidFill>
                  <a:srgbClr val="FFFFFF"/>
                </a:solidFill>
              </a:defRPr>
            </a:lvl7pPr>
            <a:lvl8pPr lvl="7" algn="ctr" rtl="0">
              <a:lnSpc>
                <a:spcPct val="100000"/>
              </a:lnSpc>
              <a:spcBef>
                <a:spcPts val="0"/>
              </a:spcBef>
              <a:spcAft>
                <a:spcPts val="0"/>
              </a:spcAft>
              <a:buClr>
                <a:srgbClr val="FFFFFF"/>
              </a:buClr>
              <a:buSzPts val="1800"/>
              <a:buNone/>
              <a:defRPr sz="1800">
                <a:solidFill>
                  <a:srgbClr val="FFFFFF"/>
                </a:solidFill>
              </a:defRPr>
            </a:lvl8pPr>
            <a:lvl9pPr lvl="8" algn="ctr" rtl="0">
              <a:lnSpc>
                <a:spcPct val="100000"/>
              </a:lnSpc>
              <a:spcBef>
                <a:spcPts val="0"/>
              </a:spcBef>
              <a:spcAft>
                <a:spcPts val="0"/>
              </a:spcAft>
              <a:buClr>
                <a:srgbClr val="FFFFFF"/>
              </a:buClr>
              <a:buSzPts val="1800"/>
              <a:buNone/>
              <a:defRPr sz="1800">
                <a:solidFill>
                  <a:srgbClr val="FFFFFF"/>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5">
  <p:cSld name="CUSTOM_2_1_1">
    <p:spTree>
      <p:nvGrpSpPr>
        <p:cNvPr id="1" name="Shape 133"/>
        <p:cNvGrpSpPr/>
        <p:nvPr/>
      </p:nvGrpSpPr>
      <p:grpSpPr>
        <a:xfrm>
          <a:off x="0" y="0"/>
          <a:ext cx="0" cy="0"/>
          <a:chOff x="0" y="0"/>
          <a:chExt cx="0" cy="0"/>
        </a:xfrm>
      </p:grpSpPr>
      <p:sp>
        <p:nvSpPr>
          <p:cNvPr id="134" name="Google Shape;134;p21"/>
          <p:cNvSpPr/>
          <p:nvPr/>
        </p:nvSpPr>
        <p:spPr>
          <a:xfrm>
            <a:off x="0" y="0"/>
            <a:ext cx="8421600" cy="5143500"/>
          </a:xfrm>
          <a:prstGeom prst="rect">
            <a:avLst/>
          </a:prstGeom>
          <a:solidFill>
            <a:schemeClr val="dk2"/>
          </a:solidFill>
          <a:ln>
            <a:noFill/>
          </a:ln>
          <a:effectLst>
            <a:outerShdw blurRad="428625" dist="9525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txBox="1">
            <a:spLocks noGrp="1"/>
          </p:cNvSpPr>
          <p:nvPr>
            <p:ph type="title"/>
          </p:nvPr>
        </p:nvSpPr>
        <p:spPr>
          <a:xfrm>
            <a:off x="713225" y="539500"/>
            <a:ext cx="7537800" cy="624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SECTION_TITLE_AND_DESCRIPTION_1_1_1_1">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4439603" y="698850"/>
            <a:ext cx="3408900" cy="40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138" name="Google Shape;138;p22"/>
          <p:cNvSpPr txBox="1">
            <a:spLocks noGrp="1"/>
          </p:cNvSpPr>
          <p:nvPr>
            <p:ph type="subTitle" idx="1"/>
          </p:nvPr>
        </p:nvSpPr>
        <p:spPr>
          <a:xfrm>
            <a:off x="4439603" y="1007125"/>
            <a:ext cx="34089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9" name="Google Shape;139;p22"/>
          <p:cNvSpPr txBox="1">
            <a:spLocks noGrp="1"/>
          </p:cNvSpPr>
          <p:nvPr>
            <p:ph type="title" idx="2"/>
          </p:nvPr>
        </p:nvSpPr>
        <p:spPr>
          <a:xfrm>
            <a:off x="4439603" y="2230300"/>
            <a:ext cx="3408900" cy="40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140" name="Google Shape;140;p22"/>
          <p:cNvSpPr txBox="1">
            <a:spLocks noGrp="1"/>
          </p:cNvSpPr>
          <p:nvPr>
            <p:ph type="subTitle" idx="3"/>
          </p:nvPr>
        </p:nvSpPr>
        <p:spPr>
          <a:xfrm>
            <a:off x="4439603" y="2538700"/>
            <a:ext cx="34089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2"/>
          <p:cNvSpPr txBox="1">
            <a:spLocks noGrp="1"/>
          </p:cNvSpPr>
          <p:nvPr>
            <p:ph type="title" idx="4"/>
          </p:nvPr>
        </p:nvSpPr>
        <p:spPr>
          <a:xfrm>
            <a:off x="4439603" y="3761850"/>
            <a:ext cx="3408900" cy="407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None/>
              <a:defRPr sz="20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142" name="Google Shape;142;p22"/>
          <p:cNvSpPr txBox="1">
            <a:spLocks noGrp="1"/>
          </p:cNvSpPr>
          <p:nvPr>
            <p:ph type="subTitle" idx="5"/>
          </p:nvPr>
        </p:nvSpPr>
        <p:spPr>
          <a:xfrm>
            <a:off x="4439603" y="4070250"/>
            <a:ext cx="3408900" cy="5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3" name="Google Shape;143;p22"/>
          <p:cNvSpPr/>
          <p:nvPr/>
        </p:nvSpPr>
        <p:spPr>
          <a:xfrm>
            <a:off x="0" y="0"/>
            <a:ext cx="2642700" cy="5143500"/>
          </a:xfrm>
          <a:prstGeom prst="rect">
            <a:avLst/>
          </a:prstGeom>
          <a:solidFill>
            <a:schemeClr val="dk2"/>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txBox="1">
            <a:spLocks noGrp="1"/>
          </p:cNvSpPr>
          <p:nvPr>
            <p:ph type="title" idx="6"/>
          </p:nvPr>
        </p:nvSpPr>
        <p:spPr>
          <a:xfrm>
            <a:off x="713225" y="539500"/>
            <a:ext cx="1685700" cy="2032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sz="2800">
                <a:solidFill>
                  <a:srgbClr val="FFFFFF"/>
                </a:solidFill>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and credits">
  <p:cSld name="TITLE_1">
    <p:bg>
      <p:bgPr>
        <a:solidFill>
          <a:schemeClr val="dk2"/>
        </a:solidFill>
        <a:effectLst/>
      </p:bgPr>
    </p:bg>
    <p:spTree>
      <p:nvGrpSpPr>
        <p:cNvPr id="1" name="Shape 145"/>
        <p:cNvGrpSpPr/>
        <p:nvPr/>
      </p:nvGrpSpPr>
      <p:grpSpPr>
        <a:xfrm>
          <a:off x="0" y="0"/>
          <a:ext cx="0" cy="0"/>
          <a:chOff x="0" y="0"/>
          <a:chExt cx="0" cy="0"/>
        </a:xfrm>
      </p:grpSpPr>
      <p:sp>
        <p:nvSpPr>
          <p:cNvPr id="146" name="Google Shape;146;p23"/>
          <p:cNvSpPr/>
          <p:nvPr/>
        </p:nvSpPr>
        <p:spPr>
          <a:xfrm>
            <a:off x="0" y="0"/>
            <a:ext cx="4572000" cy="5143500"/>
          </a:xfrm>
          <a:prstGeom prst="rect">
            <a:avLst/>
          </a:prstGeom>
          <a:solidFill>
            <a:srgbClr val="FFFFFF"/>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txBox="1">
            <a:spLocks noGrp="1"/>
          </p:cNvSpPr>
          <p:nvPr>
            <p:ph type="title"/>
          </p:nvPr>
        </p:nvSpPr>
        <p:spPr>
          <a:xfrm>
            <a:off x="5117175" y="539500"/>
            <a:ext cx="3304500" cy="624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48" name="Google Shape;148;p23"/>
          <p:cNvSpPr/>
          <p:nvPr/>
        </p:nvSpPr>
        <p:spPr>
          <a:xfrm>
            <a:off x="2029654" y="3587752"/>
            <a:ext cx="8077" cy="12115"/>
          </a:xfrm>
          <a:custGeom>
            <a:avLst/>
            <a:gdLst/>
            <a:ahLst/>
            <a:cxnLst/>
            <a:rect l="l" t="t" r="r" b="b"/>
            <a:pathLst>
              <a:path w="202" h="303" extrusionOk="0">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txBox="1">
            <a:spLocks noGrp="1"/>
          </p:cNvSpPr>
          <p:nvPr>
            <p:ph type="subTitle" idx="1"/>
          </p:nvPr>
        </p:nvSpPr>
        <p:spPr>
          <a:xfrm>
            <a:off x="5117175" y="1161521"/>
            <a:ext cx="2768400" cy="121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50" name="Google Shape;150;p23"/>
          <p:cNvSpPr txBox="1"/>
          <p:nvPr/>
        </p:nvSpPr>
        <p:spPr>
          <a:xfrm>
            <a:off x="5117175" y="3859250"/>
            <a:ext cx="3304500" cy="810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rgbClr val="FFFFFF"/>
                </a:solidFill>
                <a:latin typeface="Roboto"/>
                <a:ea typeface="Roboto"/>
                <a:cs typeface="Roboto"/>
                <a:sym typeface="Roboto"/>
              </a:rPr>
              <a:t>CREDITS: This presentation template was created by </a:t>
            </a:r>
            <a:r>
              <a:rPr lang="en" sz="1200" b="1">
                <a:solidFill>
                  <a:srgbClr val="FFFFFF"/>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rgbClr val="FFFFFF"/>
                </a:solidFill>
                <a:latin typeface="Roboto"/>
                <a:ea typeface="Roboto"/>
                <a:cs typeface="Roboto"/>
                <a:sym typeface="Roboto"/>
              </a:rPr>
              <a:t>, including icons by </a:t>
            </a:r>
            <a:r>
              <a:rPr lang="en" sz="1200" b="1">
                <a:solidFill>
                  <a:srgbClr val="FFFFFF"/>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rgbClr val="FFFFFF"/>
                </a:solidFill>
                <a:latin typeface="Roboto"/>
                <a:ea typeface="Roboto"/>
                <a:cs typeface="Roboto"/>
                <a:sym typeface="Roboto"/>
              </a:rPr>
              <a:t>, infographics &amp; images by </a:t>
            </a:r>
            <a:r>
              <a:rPr lang="en" sz="1200" b="1">
                <a:solidFill>
                  <a:srgbClr val="FFFFFF"/>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a:solidFill>
                  <a:srgbClr val="FFFFFF"/>
                </a:solidFill>
                <a:latin typeface="Roboto"/>
                <a:ea typeface="Roboto"/>
                <a:cs typeface="Roboto"/>
                <a:sym typeface="Roboto"/>
              </a:rPr>
              <a:t> and illustrations by </a:t>
            </a:r>
            <a:r>
              <a:rPr lang="en" sz="1200" b="1">
                <a:solidFill>
                  <a:srgbClr val="FFFFFF"/>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Stories</a:t>
            </a:r>
            <a:endParaRPr sz="1200" b="1">
              <a:solidFill>
                <a:srgbClr val="FFFFFF"/>
              </a:solidFill>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2">
  <p:cSld name="TITLE_AND_TWO_COLUMNS_2">
    <p:spTree>
      <p:nvGrpSpPr>
        <p:cNvPr id="1" name="Shape 151"/>
        <p:cNvGrpSpPr/>
        <p:nvPr/>
      </p:nvGrpSpPr>
      <p:grpSpPr>
        <a:xfrm>
          <a:off x="0" y="0"/>
          <a:ext cx="0" cy="0"/>
          <a:chOff x="0" y="0"/>
          <a:chExt cx="0" cy="0"/>
        </a:xfrm>
      </p:grpSpPr>
      <p:sp>
        <p:nvSpPr>
          <p:cNvPr id="152" name="Google Shape;152;p24"/>
          <p:cNvSpPr/>
          <p:nvPr/>
        </p:nvSpPr>
        <p:spPr>
          <a:xfrm>
            <a:off x="0" y="0"/>
            <a:ext cx="6501300" cy="5143500"/>
          </a:xfrm>
          <a:prstGeom prst="rect">
            <a:avLst/>
          </a:prstGeom>
          <a:solidFill>
            <a:schemeClr val="dk2"/>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4"/>
          <p:cNvSpPr txBox="1">
            <a:spLocks noGrp="1"/>
          </p:cNvSpPr>
          <p:nvPr>
            <p:ph type="title"/>
          </p:nvPr>
        </p:nvSpPr>
        <p:spPr>
          <a:xfrm>
            <a:off x="713375" y="539500"/>
            <a:ext cx="5599500" cy="592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sz="2800">
                <a:solidFill>
                  <a:srgbClr val="FFFFFF"/>
                </a:solidFill>
              </a:defRPr>
            </a:lvl1pPr>
            <a:lvl2pPr lvl="1" rtl="0">
              <a:spcBef>
                <a:spcPts val="0"/>
              </a:spcBef>
              <a:spcAft>
                <a:spcPts val="0"/>
              </a:spcAft>
              <a:buClr>
                <a:srgbClr val="FFFFFF"/>
              </a:buClr>
              <a:buSzPts val="2800"/>
              <a:buNone/>
              <a:defRPr sz="2800">
                <a:solidFill>
                  <a:srgbClr val="FFFFFF"/>
                </a:solidFill>
              </a:defRPr>
            </a:lvl2pPr>
            <a:lvl3pPr lvl="2" rtl="0">
              <a:spcBef>
                <a:spcPts val="0"/>
              </a:spcBef>
              <a:spcAft>
                <a:spcPts val="0"/>
              </a:spcAft>
              <a:buClr>
                <a:srgbClr val="FFFFFF"/>
              </a:buClr>
              <a:buSzPts val="2800"/>
              <a:buNone/>
              <a:defRPr sz="2800">
                <a:solidFill>
                  <a:srgbClr val="FFFFFF"/>
                </a:solidFill>
              </a:defRPr>
            </a:lvl3pPr>
            <a:lvl4pPr lvl="3" rtl="0">
              <a:spcBef>
                <a:spcPts val="0"/>
              </a:spcBef>
              <a:spcAft>
                <a:spcPts val="0"/>
              </a:spcAft>
              <a:buClr>
                <a:srgbClr val="FFFFFF"/>
              </a:buClr>
              <a:buSzPts val="2800"/>
              <a:buNone/>
              <a:defRPr sz="2800">
                <a:solidFill>
                  <a:srgbClr val="FFFFFF"/>
                </a:solidFill>
              </a:defRPr>
            </a:lvl4pPr>
            <a:lvl5pPr lvl="4" rtl="0">
              <a:spcBef>
                <a:spcPts val="0"/>
              </a:spcBef>
              <a:spcAft>
                <a:spcPts val="0"/>
              </a:spcAft>
              <a:buClr>
                <a:srgbClr val="FFFFFF"/>
              </a:buClr>
              <a:buSzPts val="2800"/>
              <a:buNone/>
              <a:defRPr sz="2800">
                <a:solidFill>
                  <a:srgbClr val="FFFFFF"/>
                </a:solidFill>
              </a:defRPr>
            </a:lvl5pPr>
            <a:lvl6pPr lvl="5" rtl="0">
              <a:spcBef>
                <a:spcPts val="0"/>
              </a:spcBef>
              <a:spcAft>
                <a:spcPts val="0"/>
              </a:spcAft>
              <a:buClr>
                <a:srgbClr val="FFFFFF"/>
              </a:buClr>
              <a:buSzPts val="2800"/>
              <a:buNone/>
              <a:defRPr sz="2800">
                <a:solidFill>
                  <a:srgbClr val="FFFFFF"/>
                </a:solidFill>
              </a:defRPr>
            </a:lvl6pPr>
            <a:lvl7pPr lvl="6" rtl="0">
              <a:spcBef>
                <a:spcPts val="0"/>
              </a:spcBef>
              <a:spcAft>
                <a:spcPts val="0"/>
              </a:spcAft>
              <a:buClr>
                <a:srgbClr val="FFFFFF"/>
              </a:buClr>
              <a:buSzPts val="2800"/>
              <a:buNone/>
              <a:defRPr sz="2800">
                <a:solidFill>
                  <a:srgbClr val="FFFFFF"/>
                </a:solidFill>
              </a:defRPr>
            </a:lvl7pPr>
            <a:lvl8pPr lvl="7" rtl="0">
              <a:spcBef>
                <a:spcPts val="0"/>
              </a:spcBef>
              <a:spcAft>
                <a:spcPts val="0"/>
              </a:spcAft>
              <a:buClr>
                <a:srgbClr val="FFFFFF"/>
              </a:buClr>
              <a:buSzPts val="2800"/>
              <a:buNone/>
              <a:defRPr sz="2800">
                <a:solidFill>
                  <a:srgbClr val="FFFFFF"/>
                </a:solidFill>
              </a:defRPr>
            </a:lvl8pPr>
            <a:lvl9pPr lvl="8" rtl="0">
              <a:spcBef>
                <a:spcPts val="0"/>
              </a:spcBef>
              <a:spcAft>
                <a:spcPts val="0"/>
              </a:spcAft>
              <a:buClr>
                <a:srgbClr val="FFFFFF"/>
              </a:buClr>
              <a:buSzPts val="2800"/>
              <a:buNone/>
              <a:defRPr sz="2800">
                <a:solidFill>
                  <a:srgbClr val="FFFFFF"/>
                </a:solidFill>
              </a:defRPr>
            </a:lvl9pPr>
          </a:lstStyle>
          <a:p>
            <a:endParaRPr/>
          </a:p>
        </p:txBody>
      </p:sp>
      <p:sp>
        <p:nvSpPr>
          <p:cNvPr id="154" name="Google Shape;154;p24"/>
          <p:cNvSpPr txBox="1">
            <a:spLocks noGrp="1"/>
          </p:cNvSpPr>
          <p:nvPr>
            <p:ph type="body" idx="1"/>
          </p:nvPr>
        </p:nvSpPr>
        <p:spPr>
          <a:xfrm>
            <a:off x="713150" y="1400174"/>
            <a:ext cx="5599500" cy="326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AutoNum type="arabicPeriod"/>
              <a:defRPr>
                <a:solidFill>
                  <a:srgbClr val="FFFFFF"/>
                </a:solidFill>
              </a:defRPr>
            </a:lvl1pPr>
            <a:lvl2pPr marL="914400" lvl="1" indent="-317500" rtl="0">
              <a:spcBef>
                <a:spcPts val="0"/>
              </a:spcBef>
              <a:spcAft>
                <a:spcPts val="0"/>
              </a:spcAft>
              <a:buClr>
                <a:srgbClr val="FFFFFF"/>
              </a:buClr>
              <a:buSzPts val="1400"/>
              <a:buAutoNum type="alphaLcPeriod"/>
              <a:defRPr>
                <a:solidFill>
                  <a:srgbClr val="FFFFFF"/>
                </a:solidFill>
              </a:defRPr>
            </a:lvl2pPr>
            <a:lvl3pPr marL="1371600" lvl="2" indent="-317500" rtl="0">
              <a:spcBef>
                <a:spcPts val="0"/>
              </a:spcBef>
              <a:spcAft>
                <a:spcPts val="0"/>
              </a:spcAft>
              <a:buClr>
                <a:srgbClr val="FFFFFF"/>
              </a:buClr>
              <a:buSzPts val="1400"/>
              <a:buAutoNum type="romanLcPeriod"/>
              <a:defRPr>
                <a:solidFill>
                  <a:srgbClr val="FFFFFF"/>
                </a:solidFill>
              </a:defRPr>
            </a:lvl3pPr>
            <a:lvl4pPr marL="1828800" lvl="3" indent="-317500" rtl="0">
              <a:spcBef>
                <a:spcPts val="0"/>
              </a:spcBef>
              <a:spcAft>
                <a:spcPts val="0"/>
              </a:spcAft>
              <a:buClr>
                <a:srgbClr val="FFFFFF"/>
              </a:buClr>
              <a:buSzPts val="1400"/>
              <a:buAutoNum type="arabicPeriod"/>
              <a:defRPr>
                <a:solidFill>
                  <a:srgbClr val="FFFFFF"/>
                </a:solidFill>
              </a:defRPr>
            </a:lvl4pPr>
            <a:lvl5pPr marL="2286000" lvl="4" indent="-317500" rtl="0">
              <a:spcBef>
                <a:spcPts val="0"/>
              </a:spcBef>
              <a:spcAft>
                <a:spcPts val="0"/>
              </a:spcAft>
              <a:buClr>
                <a:srgbClr val="FFFFFF"/>
              </a:buClr>
              <a:buSzPts val="1400"/>
              <a:buAutoNum type="alphaLcPeriod"/>
              <a:defRPr>
                <a:solidFill>
                  <a:srgbClr val="FFFFFF"/>
                </a:solidFill>
              </a:defRPr>
            </a:lvl5pPr>
            <a:lvl6pPr marL="2743200" lvl="5" indent="-317500" rtl="0">
              <a:spcBef>
                <a:spcPts val="0"/>
              </a:spcBef>
              <a:spcAft>
                <a:spcPts val="0"/>
              </a:spcAft>
              <a:buClr>
                <a:srgbClr val="FFFFFF"/>
              </a:buClr>
              <a:buSzPts val="1400"/>
              <a:buAutoNum type="romanLcPeriod"/>
              <a:defRPr>
                <a:solidFill>
                  <a:srgbClr val="FFFFFF"/>
                </a:solidFill>
              </a:defRPr>
            </a:lvl6pPr>
            <a:lvl7pPr marL="3200400" lvl="6" indent="-317500" rtl="0">
              <a:spcBef>
                <a:spcPts val="0"/>
              </a:spcBef>
              <a:spcAft>
                <a:spcPts val="0"/>
              </a:spcAft>
              <a:buClr>
                <a:srgbClr val="FFFFFF"/>
              </a:buClr>
              <a:buSzPts val="1400"/>
              <a:buAutoNum type="arabicPeriod"/>
              <a:defRPr>
                <a:solidFill>
                  <a:srgbClr val="FFFFFF"/>
                </a:solidFill>
              </a:defRPr>
            </a:lvl7pPr>
            <a:lvl8pPr marL="3657600" lvl="7" indent="-317500" rtl="0">
              <a:spcBef>
                <a:spcPts val="0"/>
              </a:spcBef>
              <a:spcAft>
                <a:spcPts val="0"/>
              </a:spcAft>
              <a:buClr>
                <a:srgbClr val="FFFFFF"/>
              </a:buClr>
              <a:buSzPts val="1400"/>
              <a:buAutoNum type="alphaLcPeriod"/>
              <a:defRPr>
                <a:solidFill>
                  <a:srgbClr val="FFFFFF"/>
                </a:solidFill>
              </a:defRPr>
            </a:lvl8pPr>
            <a:lvl9pPr marL="4114800" lvl="8" indent="-317500" rtl="0">
              <a:spcBef>
                <a:spcPts val="0"/>
              </a:spcBef>
              <a:spcAft>
                <a:spcPts val="0"/>
              </a:spcAft>
              <a:buClr>
                <a:srgbClr val="FFFFFF"/>
              </a:buClr>
              <a:buSzPts val="1400"/>
              <a:buAutoNum type="romanLcPeriod"/>
              <a:defRPr>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4">
  <p:cSld name="CUSTOM">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713225" y="539500"/>
            <a:ext cx="2802900" cy="1001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7" name="Google Shape;157;p25"/>
          <p:cNvSpPr txBox="1">
            <a:spLocks noGrp="1"/>
          </p:cNvSpPr>
          <p:nvPr>
            <p:ph type="subTitle" idx="1"/>
          </p:nvPr>
        </p:nvSpPr>
        <p:spPr>
          <a:xfrm>
            <a:off x="713225" y="3206250"/>
            <a:ext cx="2202600" cy="81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58" name="Google Shape;158;p25"/>
          <p:cNvSpPr txBox="1">
            <a:spLocks noGrp="1"/>
          </p:cNvSpPr>
          <p:nvPr>
            <p:ph type="subTitle" idx="2"/>
          </p:nvPr>
        </p:nvSpPr>
        <p:spPr>
          <a:xfrm>
            <a:off x="713225" y="2093075"/>
            <a:ext cx="2202600" cy="81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4">
    <p:bg>
      <p:bgPr>
        <a:solidFill>
          <a:schemeClr val="dk2"/>
        </a:solidFill>
        <a:effectLst/>
      </p:bgPr>
    </p:bg>
    <p:spTree>
      <p:nvGrpSpPr>
        <p:cNvPr id="1" name="Shape 159"/>
        <p:cNvGrpSpPr/>
        <p:nvPr/>
      </p:nvGrpSpPr>
      <p:grpSpPr>
        <a:xfrm>
          <a:off x="0" y="0"/>
          <a:ext cx="0" cy="0"/>
          <a:chOff x="0" y="0"/>
          <a:chExt cx="0" cy="0"/>
        </a:xfrm>
      </p:grpSpPr>
      <p:sp>
        <p:nvSpPr>
          <p:cNvPr id="160" name="Google Shape;160;p26"/>
          <p:cNvSpPr/>
          <p:nvPr/>
        </p:nvSpPr>
        <p:spPr>
          <a:xfrm>
            <a:off x="0" y="0"/>
            <a:ext cx="6501300" cy="5143500"/>
          </a:xfrm>
          <a:prstGeom prst="rect">
            <a:avLst/>
          </a:prstGeom>
          <a:solidFill>
            <a:srgbClr val="FFFFFF"/>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txBox="1">
            <a:spLocks noGrp="1"/>
          </p:cNvSpPr>
          <p:nvPr>
            <p:ph type="title"/>
          </p:nvPr>
        </p:nvSpPr>
        <p:spPr>
          <a:xfrm>
            <a:off x="713375" y="539500"/>
            <a:ext cx="5599500" cy="592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162" name="Google Shape;162;p26"/>
          <p:cNvSpPr txBox="1">
            <a:spLocks noGrp="1"/>
          </p:cNvSpPr>
          <p:nvPr>
            <p:ph type="body" idx="1"/>
          </p:nvPr>
        </p:nvSpPr>
        <p:spPr>
          <a:xfrm>
            <a:off x="713150" y="1400174"/>
            <a:ext cx="5599500" cy="3263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AutoNum type="arabicPeriod"/>
              <a:defRPr/>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9"/>
        <p:cNvGrpSpPr/>
        <p:nvPr/>
      </p:nvGrpSpPr>
      <p:grpSpPr>
        <a:xfrm>
          <a:off x="0" y="0"/>
          <a:ext cx="0" cy="0"/>
          <a:chOff x="0" y="0"/>
          <a:chExt cx="0" cy="0"/>
        </a:xfrm>
      </p:grpSpPr>
      <p:sp>
        <p:nvSpPr>
          <p:cNvPr id="20" name="Google Shape;20;p4"/>
          <p:cNvSpPr/>
          <p:nvPr/>
        </p:nvSpPr>
        <p:spPr>
          <a:xfrm>
            <a:off x="0" y="0"/>
            <a:ext cx="8421300" cy="5143500"/>
          </a:xfrm>
          <a:prstGeom prst="rect">
            <a:avLst/>
          </a:prstGeom>
          <a:solidFill>
            <a:srgbClr val="FFFFFF"/>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713375" y="539500"/>
            <a:ext cx="7708200" cy="592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sz="2800">
                <a:solidFill>
                  <a:schemeClr val="dk2"/>
                </a:solidFill>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22" name="Google Shape;22;p4"/>
          <p:cNvSpPr txBox="1">
            <a:spLocks noGrp="1"/>
          </p:cNvSpPr>
          <p:nvPr>
            <p:ph type="body" idx="1"/>
          </p:nvPr>
        </p:nvSpPr>
        <p:spPr>
          <a:xfrm>
            <a:off x="713150" y="1116326"/>
            <a:ext cx="7217100" cy="3523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00"/>
            </a:lvl1pPr>
            <a:lvl2pPr marL="914400" lvl="1" indent="-304800" rtl="0">
              <a:spcBef>
                <a:spcPts val="0"/>
              </a:spcBef>
              <a:spcAft>
                <a:spcPts val="0"/>
              </a:spcAft>
              <a:buSzPts val="1200"/>
              <a:buAutoNum type="alphaLcPeriod"/>
              <a:defRPr sz="1200"/>
            </a:lvl2pPr>
            <a:lvl3pPr marL="1371600" lvl="2" indent="-304800" rtl="0">
              <a:spcBef>
                <a:spcPts val="0"/>
              </a:spcBef>
              <a:spcAft>
                <a:spcPts val="0"/>
              </a:spcAft>
              <a:buSzPts val="1200"/>
              <a:buAutoNum type="romanLcPeriod"/>
              <a:defRPr sz="1200"/>
            </a:lvl3pPr>
            <a:lvl4pPr marL="1828800" lvl="3" indent="-304800" rtl="0">
              <a:spcBef>
                <a:spcPts val="0"/>
              </a:spcBef>
              <a:spcAft>
                <a:spcPts val="0"/>
              </a:spcAft>
              <a:buSzPts val="1200"/>
              <a:buAutoNum type="arabicPeriod"/>
              <a:defRPr sz="1200"/>
            </a:lvl4pPr>
            <a:lvl5pPr marL="2286000" lvl="4" indent="-304800" rtl="0">
              <a:spcBef>
                <a:spcPts val="0"/>
              </a:spcBef>
              <a:spcAft>
                <a:spcPts val="0"/>
              </a:spcAft>
              <a:buSzPts val="1200"/>
              <a:buAutoNum type="alphaLcPeriod"/>
              <a:defRPr sz="1200"/>
            </a:lvl5pPr>
            <a:lvl6pPr marL="2743200" lvl="5" indent="-304800" rtl="0">
              <a:spcBef>
                <a:spcPts val="0"/>
              </a:spcBef>
              <a:spcAft>
                <a:spcPts val="0"/>
              </a:spcAft>
              <a:buSzPts val="1200"/>
              <a:buAutoNum type="romanLcPeriod"/>
              <a:defRPr sz="1200"/>
            </a:lvl6pPr>
            <a:lvl7pPr marL="3200400" lvl="6" indent="-304800" rtl="0">
              <a:spcBef>
                <a:spcPts val="0"/>
              </a:spcBef>
              <a:spcAft>
                <a:spcPts val="0"/>
              </a:spcAft>
              <a:buSzPts val="1200"/>
              <a:buAutoNum type="arabicPeriod"/>
              <a:defRPr sz="1200"/>
            </a:lvl7pPr>
            <a:lvl8pPr marL="3657600" lvl="7" indent="-304800" rtl="0">
              <a:spcBef>
                <a:spcPts val="0"/>
              </a:spcBef>
              <a:spcAft>
                <a:spcPts val="0"/>
              </a:spcAft>
              <a:buSzPts val="1200"/>
              <a:buAutoNum type="alphaLcPeriod"/>
              <a:defRPr sz="1200"/>
            </a:lvl8pPr>
            <a:lvl9pPr marL="4114800" lvl="8" indent="-304800" rtl="0">
              <a:spcBef>
                <a:spcPts val="0"/>
              </a:spcBef>
              <a:spcAft>
                <a:spcPts val="0"/>
              </a:spcAft>
              <a:buSzPts val="1200"/>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a:off x="0" y="0"/>
            <a:ext cx="8421300" cy="5143500"/>
          </a:xfrm>
          <a:prstGeom prst="rect">
            <a:avLst/>
          </a:prstGeom>
          <a:solidFill>
            <a:schemeClr val="dk2"/>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1160750" y="2721671"/>
            <a:ext cx="254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26" name="Google Shape;26;p5"/>
          <p:cNvSpPr txBox="1">
            <a:spLocks noGrp="1"/>
          </p:cNvSpPr>
          <p:nvPr>
            <p:ph type="title" idx="2"/>
          </p:nvPr>
        </p:nvSpPr>
        <p:spPr>
          <a:xfrm>
            <a:off x="4812471" y="2721671"/>
            <a:ext cx="254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27" name="Google Shape;27;p5"/>
          <p:cNvSpPr txBox="1">
            <a:spLocks noGrp="1"/>
          </p:cNvSpPr>
          <p:nvPr>
            <p:ph type="title" idx="3"/>
          </p:nvPr>
        </p:nvSpPr>
        <p:spPr>
          <a:xfrm>
            <a:off x="713225" y="539500"/>
            <a:ext cx="7495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28" name="Google Shape;28;p5"/>
          <p:cNvSpPr txBox="1">
            <a:spLocks noGrp="1"/>
          </p:cNvSpPr>
          <p:nvPr>
            <p:ph type="subTitle" idx="1"/>
          </p:nvPr>
        </p:nvSpPr>
        <p:spPr>
          <a:xfrm>
            <a:off x="1160750" y="3197200"/>
            <a:ext cx="2541900" cy="112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9" name="Google Shape;29;p5"/>
          <p:cNvSpPr txBox="1">
            <a:spLocks noGrp="1"/>
          </p:cNvSpPr>
          <p:nvPr>
            <p:ph type="subTitle" idx="4"/>
          </p:nvPr>
        </p:nvSpPr>
        <p:spPr>
          <a:xfrm>
            <a:off x="4812471" y="3197200"/>
            <a:ext cx="2541900" cy="112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600"/>
              <a:buNone/>
              <a:defRPr sz="1600">
                <a:solidFill>
                  <a:srgbClr val="FFFFFF"/>
                </a:solidFill>
              </a:defRPr>
            </a:lvl1pPr>
            <a:lvl2pPr lvl="1" algn="ctr" rtl="0">
              <a:lnSpc>
                <a:spcPct val="100000"/>
              </a:lnSpc>
              <a:spcBef>
                <a:spcPts val="0"/>
              </a:spcBef>
              <a:spcAft>
                <a:spcPts val="0"/>
              </a:spcAft>
              <a:buClr>
                <a:srgbClr val="FFFFFF"/>
              </a:buClr>
              <a:buSzPts val="1600"/>
              <a:buNone/>
              <a:defRPr sz="1600">
                <a:solidFill>
                  <a:srgbClr val="FFFFFF"/>
                </a:solidFill>
              </a:defRPr>
            </a:lvl2pPr>
            <a:lvl3pPr lvl="2" algn="ctr" rtl="0">
              <a:lnSpc>
                <a:spcPct val="100000"/>
              </a:lnSpc>
              <a:spcBef>
                <a:spcPts val="0"/>
              </a:spcBef>
              <a:spcAft>
                <a:spcPts val="0"/>
              </a:spcAft>
              <a:buClr>
                <a:srgbClr val="FFFFFF"/>
              </a:buClr>
              <a:buSzPts val="1600"/>
              <a:buNone/>
              <a:defRPr sz="1600">
                <a:solidFill>
                  <a:srgbClr val="FFFFFF"/>
                </a:solidFill>
              </a:defRPr>
            </a:lvl3pPr>
            <a:lvl4pPr lvl="3" algn="ctr" rtl="0">
              <a:lnSpc>
                <a:spcPct val="100000"/>
              </a:lnSpc>
              <a:spcBef>
                <a:spcPts val="0"/>
              </a:spcBef>
              <a:spcAft>
                <a:spcPts val="0"/>
              </a:spcAft>
              <a:buClr>
                <a:srgbClr val="FFFFFF"/>
              </a:buClr>
              <a:buSzPts val="1600"/>
              <a:buNone/>
              <a:defRPr sz="1600">
                <a:solidFill>
                  <a:srgbClr val="FFFFFF"/>
                </a:solidFill>
              </a:defRPr>
            </a:lvl4pPr>
            <a:lvl5pPr lvl="4" algn="ctr" rtl="0">
              <a:lnSpc>
                <a:spcPct val="100000"/>
              </a:lnSpc>
              <a:spcBef>
                <a:spcPts val="0"/>
              </a:spcBef>
              <a:spcAft>
                <a:spcPts val="0"/>
              </a:spcAft>
              <a:buClr>
                <a:srgbClr val="FFFFFF"/>
              </a:buClr>
              <a:buSzPts val="1600"/>
              <a:buNone/>
              <a:defRPr sz="1600">
                <a:solidFill>
                  <a:srgbClr val="FFFFFF"/>
                </a:solidFill>
              </a:defRPr>
            </a:lvl5pPr>
            <a:lvl6pPr lvl="5" algn="ctr" rtl="0">
              <a:lnSpc>
                <a:spcPct val="100000"/>
              </a:lnSpc>
              <a:spcBef>
                <a:spcPts val="0"/>
              </a:spcBef>
              <a:spcAft>
                <a:spcPts val="0"/>
              </a:spcAft>
              <a:buClr>
                <a:srgbClr val="FFFFFF"/>
              </a:buClr>
              <a:buSzPts val="1600"/>
              <a:buNone/>
              <a:defRPr sz="1600">
                <a:solidFill>
                  <a:srgbClr val="FFFFFF"/>
                </a:solidFill>
              </a:defRPr>
            </a:lvl6pPr>
            <a:lvl7pPr lvl="6" algn="ctr" rtl="0">
              <a:lnSpc>
                <a:spcPct val="100000"/>
              </a:lnSpc>
              <a:spcBef>
                <a:spcPts val="0"/>
              </a:spcBef>
              <a:spcAft>
                <a:spcPts val="0"/>
              </a:spcAft>
              <a:buClr>
                <a:srgbClr val="FFFFFF"/>
              </a:buClr>
              <a:buSzPts val="1600"/>
              <a:buNone/>
              <a:defRPr sz="1600">
                <a:solidFill>
                  <a:srgbClr val="FFFFFF"/>
                </a:solidFill>
              </a:defRPr>
            </a:lvl7pPr>
            <a:lvl8pPr lvl="7" algn="ctr" rtl="0">
              <a:lnSpc>
                <a:spcPct val="100000"/>
              </a:lnSpc>
              <a:spcBef>
                <a:spcPts val="0"/>
              </a:spcBef>
              <a:spcAft>
                <a:spcPts val="0"/>
              </a:spcAft>
              <a:buClr>
                <a:srgbClr val="FFFFFF"/>
              </a:buClr>
              <a:buSzPts val="1600"/>
              <a:buNone/>
              <a:defRPr sz="1600">
                <a:solidFill>
                  <a:srgbClr val="FFFFFF"/>
                </a:solidFill>
              </a:defRPr>
            </a:lvl8pPr>
            <a:lvl9pPr lvl="8" algn="ctr" rtl="0">
              <a:lnSpc>
                <a:spcPct val="100000"/>
              </a:lnSpc>
              <a:spcBef>
                <a:spcPts val="0"/>
              </a:spcBef>
              <a:spcAft>
                <a:spcPts val="0"/>
              </a:spcAft>
              <a:buClr>
                <a:srgbClr val="FFFFFF"/>
              </a:buClr>
              <a:buSzPts val="1600"/>
              <a:buNone/>
              <a:defRPr sz="16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a:off x="0" y="0"/>
            <a:ext cx="2642700" cy="5143500"/>
          </a:xfrm>
          <a:prstGeom prst="rect">
            <a:avLst/>
          </a:prstGeom>
          <a:solidFill>
            <a:schemeClr val="dk2"/>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13225" y="539500"/>
            <a:ext cx="1797300" cy="2032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subTitle" idx="1"/>
          </p:nvPr>
        </p:nvSpPr>
        <p:spPr>
          <a:xfrm>
            <a:off x="4154100" y="2876550"/>
            <a:ext cx="3478500" cy="134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5" name="Google Shape;35;p7"/>
          <p:cNvSpPr/>
          <p:nvPr/>
        </p:nvSpPr>
        <p:spPr>
          <a:xfrm>
            <a:off x="0" y="0"/>
            <a:ext cx="2642700" cy="5143500"/>
          </a:xfrm>
          <a:prstGeom prst="rect">
            <a:avLst/>
          </a:prstGeom>
          <a:solidFill>
            <a:schemeClr val="lt1"/>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txBox="1">
            <a:spLocks noGrp="1"/>
          </p:cNvSpPr>
          <p:nvPr>
            <p:ph type="title"/>
          </p:nvPr>
        </p:nvSpPr>
        <p:spPr>
          <a:xfrm>
            <a:off x="713225" y="539500"/>
            <a:ext cx="1797300" cy="2032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7"/>
        <p:cNvGrpSpPr/>
        <p:nvPr/>
      </p:nvGrpSpPr>
      <p:grpSpPr>
        <a:xfrm>
          <a:off x="0" y="0"/>
          <a:ext cx="0" cy="0"/>
          <a:chOff x="0" y="0"/>
          <a:chExt cx="0" cy="0"/>
        </a:xfrm>
      </p:grpSpPr>
      <p:sp>
        <p:nvSpPr>
          <p:cNvPr id="38" name="Google Shape;38;p8"/>
          <p:cNvSpPr/>
          <p:nvPr/>
        </p:nvSpPr>
        <p:spPr>
          <a:xfrm>
            <a:off x="0" y="0"/>
            <a:ext cx="8421300" cy="5143500"/>
          </a:xfrm>
          <a:prstGeom prst="rect">
            <a:avLst/>
          </a:prstGeom>
          <a:solidFill>
            <a:srgbClr val="FFFFFF"/>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1440852" y="3312250"/>
            <a:ext cx="5625600" cy="449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Font typeface="Roboto"/>
              <a:buNone/>
              <a:defRPr sz="1800" b="0">
                <a:latin typeface="Roboto"/>
                <a:ea typeface="Roboto"/>
                <a:cs typeface="Roboto"/>
                <a:sym typeface="Roboto"/>
              </a:defRPr>
            </a:lvl1pPr>
            <a:lvl2pPr lvl="1" algn="ctr" rtl="0">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algn="ctr" rtl="0">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algn="ctr" rtl="0">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algn="ctr" rtl="0">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algn="ctr" rtl="0">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algn="ctr" rtl="0">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algn="ctr" rtl="0">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algn="ctr" rtl="0">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9pPr>
          </a:lstStyle>
          <a:p>
            <a:endParaRPr/>
          </a:p>
        </p:txBody>
      </p:sp>
      <p:sp>
        <p:nvSpPr>
          <p:cNvPr id="40" name="Google Shape;40;p8"/>
          <p:cNvSpPr txBox="1">
            <a:spLocks noGrp="1"/>
          </p:cNvSpPr>
          <p:nvPr>
            <p:ph type="subTitle" idx="1"/>
          </p:nvPr>
        </p:nvSpPr>
        <p:spPr>
          <a:xfrm>
            <a:off x="1440852" y="1361775"/>
            <a:ext cx="5625600" cy="19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800"/>
              <a:buFont typeface="ABeeZee"/>
              <a:buNone/>
              <a:defRPr sz="2800" b="1">
                <a:solidFill>
                  <a:schemeClr val="dk2"/>
                </a:solidFill>
                <a:latin typeface="ABeeZee"/>
                <a:ea typeface="ABeeZee"/>
                <a:cs typeface="ABeeZee"/>
                <a:sym typeface="ABeeZe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41"/>
        <p:cNvGrpSpPr/>
        <p:nvPr/>
      </p:nvGrpSpPr>
      <p:grpSpPr>
        <a:xfrm>
          <a:off x="0" y="0"/>
          <a:ext cx="0" cy="0"/>
          <a:chOff x="0" y="0"/>
          <a:chExt cx="0" cy="0"/>
        </a:xfrm>
      </p:grpSpPr>
      <p:sp>
        <p:nvSpPr>
          <p:cNvPr id="42" name="Google Shape;42;p9"/>
          <p:cNvSpPr/>
          <p:nvPr/>
        </p:nvSpPr>
        <p:spPr>
          <a:xfrm>
            <a:off x="0" y="0"/>
            <a:ext cx="8421300" cy="5143500"/>
          </a:xfrm>
          <a:prstGeom prst="rect">
            <a:avLst/>
          </a:prstGeom>
          <a:solidFill>
            <a:srgbClr val="FFFFFF"/>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txBox="1">
            <a:spLocks noGrp="1"/>
          </p:cNvSpPr>
          <p:nvPr>
            <p:ph type="title"/>
          </p:nvPr>
        </p:nvSpPr>
        <p:spPr>
          <a:xfrm>
            <a:off x="4470849" y="539500"/>
            <a:ext cx="3256200" cy="676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44" name="Google Shape;44;p9"/>
          <p:cNvSpPr txBox="1">
            <a:spLocks noGrp="1"/>
          </p:cNvSpPr>
          <p:nvPr>
            <p:ph type="body" idx="1"/>
          </p:nvPr>
        </p:nvSpPr>
        <p:spPr>
          <a:xfrm>
            <a:off x="4342274" y="2035875"/>
            <a:ext cx="3384900" cy="25728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AutoNum type="arabicPeriod"/>
              <a:defRPr sz="1600"/>
            </a:lvl1pPr>
            <a:lvl2pPr marL="914400" lvl="1" indent="-330200" rtl="0">
              <a:spcBef>
                <a:spcPts val="0"/>
              </a:spcBef>
              <a:spcAft>
                <a:spcPts val="0"/>
              </a:spcAft>
              <a:buSzPts val="1600"/>
              <a:buAutoNum type="alphaLcPeriod"/>
              <a:defRPr sz="1600"/>
            </a:lvl2pPr>
            <a:lvl3pPr marL="1371600" lvl="2" indent="-330200" rtl="0">
              <a:spcBef>
                <a:spcPts val="0"/>
              </a:spcBef>
              <a:spcAft>
                <a:spcPts val="0"/>
              </a:spcAft>
              <a:buSzPts val="1600"/>
              <a:buAutoNum type="romanLcPeriod"/>
              <a:defRPr sz="1600"/>
            </a:lvl3pPr>
            <a:lvl4pPr marL="1828800" lvl="3" indent="-330200" rtl="0">
              <a:spcBef>
                <a:spcPts val="0"/>
              </a:spcBef>
              <a:spcAft>
                <a:spcPts val="0"/>
              </a:spcAft>
              <a:buSzPts val="1600"/>
              <a:buAutoNum type="arabicPeriod"/>
              <a:defRPr sz="1600"/>
            </a:lvl4pPr>
            <a:lvl5pPr marL="2286000" lvl="4" indent="-330200" rtl="0">
              <a:spcBef>
                <a:spcPts val="0"/>
              </a:spcBef>
              <a:spcAft>
                <a:spcPts val="0"/>
              </a:spcAft>
              <a:buSzPts val="1600"/>
              <a:buAutoNum type="alphaLcPeriod"/>
              <a:defRPr sz="1600"/>
            </a:lvl5pPr>
            <a:lvl6pPr marL="2743200" lvl="5" indent="-330200" rtl="0">
              <a:spcBef>
                <a:spcPts val="0"/>
              </a:spcBef>
              <a:spcAft>
                <a:spcPts val="0"/>
              </a:spcAft>
              <a:buSzPts val="1600"/>
              <a:buAutoNum type="romanLcPeriod"/>
              <a:defRPr sz="1600"/>
            </a:lvl6pPr>
            <a:lvl7pPr marL="3200400" lvl="6" indent="-330200" rtl="0">
              <a:spcBef>
                <a:spcPts val="0"/>
              </a:spcBef>
              <a:spcAft>
                <a:spcPts val="0"/>
              </a:spcAft>
              <a:buSzPts val="1600"/>
              <a:buAutoNum type="arabicPeriod"/>
              <a:defRPr sz="1600"/>
            </a:lvl7pPr>
            <a:lvl8pPr marL="3657600" lvl="7" indent="-330200" rtl="0">
              <a:spcBef>
                <a:spcPts val="0"/>
              </a:spcBef>
              <a:spcAft>
                <a:spcPts val="0"/>
              </a:spcAft>
              <a:buSzPts val="1600"/>
              <a:buAutoNum type="alphaLcPeriod"/>
              <a:defRPr sz="1600"/>
            </a:lvl8pPr>
            <a:lvl9pPr marL="4114800" lvl="8" indent="-330200" rtl="0">
              <a:spcBef>
                <a:spcPts val="0"/>
              </a:spcBef>
              <a:spcAft>
                <a:spcPts val="0"/>
              </a:spcAft>
              <a:buSzPts val="1600"/>
              <a:buAutoNum type="romanLcPeriod"/>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p:nvPr/>
        </p:nvSpPr>
        <p:spPr>
          <a:xfrm>
            <a:off x="0" y="0"/>
            <a:ext cx="2642700" cy="5143500"/>
          </a:xfrm>
          <a:prstGeom prst="rect">
            <a:avLst/>
          </a:prstGeom>
          <a:solidFill>
            <a:schemeClr val="dk2"/>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0"/>
          <p:cNvSpPr txBox="1">
            <a:spLocks noGrp="1"/>
          </p:cNvSpPr>
          <p:nvPr>
            <p:ph type="title"/>
          </p:nvPr>
        </p:nvSpPr>
        <p:spPr>
          <a:xfrm>
            <a:off x="713225" y="539500"/>
            <a:ext cx="1818000" cy="2032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375" y="539500"/>
            <a:ext cx="7699200" cy="59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BeeZee"/>
              <a:buNone/>
              <a:defRPr sz="2800" b="1">
                <a:solidFill>
                  <a:schemeClr val="dk1"/>
                </a:solidFill>
                <a:latin typeface="ABeeZee"/>
                <a:ea typeface="ABeeZee"/>
                <a:cs typeface="ABeeZee"/>
                <a:sym typeface="ABeeZee"/>
              </a:defRPr>
            </a:lvl1pPr>
            <a:lvl2pPr lvl="1">
              <a:spcBef>
                <a:spcPts val="0"/>
              </a:spcBef>
              <a:spcAft>
                <a:spcPts val="0"/>
              </a:spcAft>
              <a:buClr>
                <a:schemeClr val="dk1"/>
              </a:buClr>
              <a:buSzPts val="2800"/>
              <a:buFont typeface="Josefin Sans"/>
              <a:buNone/>
              <a:defRPr sz="2800">
                <a:solidFill>
                  <a:schemeClr val="dk1"/>
                </a:solidFill>
                <a:latin typeface="Josefin Sans"/>
                <a:ea typeface="Josefin Sans"/>
                <a:cs typeface="Josefin Sans"/>
                <a:sym typeface="Josefin Sans"/>
              </a:defRPr>
            </a:lvl2pPr>
            <a:lvl3pPr lvl="2">
              <a:spcBef>
                <a:spcPts val="0"/>
              </a:spcBef>
              <a:spcAft>
                <a:spcPts val="0"/>
              </a:spcAft>
              <a:buClr>
                <a:schemeClr val="dk1"/>
              </a:buClr>
              <a:buSzPts val="2800"/>
              <a:buFont typeface="Josefin Sans"/>
              <a:buNone/>
              <a:defRPr sz="2800">
                <a:solidFill>
                  <a:schemeClr val="dk1"/>
                </a:solidFill>
                <a:latin typeface="Josefin Sans"/>
                <a:ea typeface="Josefin Sans"/>
                <a:cs typeface="Josefin Sans"/>
                <a:sym typeface="Josefin Sans"/>
              </a:defRPr>
            </a:lvl3pPr>
            <a:lvl4pPr lvl="3">
              <a:spcBef>
                <a:spcPts val="0"/>
              </a:spcBef>
              <a:spcAft>
                <a:spcPts val="0"/>
              </a:spcAft>
              <a:buClr>
                <a:schemeClr val="dk1"/>
              </a:buClr>
              <a:buSzPts val="2800"/>
              <a:buFont typeface="Josefin Sans"/>
              <a:buNone/>
              <a:defRPr sz="2800">
                <a:solidFill>
                  <a:schemeClr val="dk1"/>
                </a:solidFill>
                <a:latin typeface="Josefin Sans"/>
                <a:ea typeface="Josefin Sans"/>
                <a:cs typeface="Josefin Sans"/>
                <a:sym typeface="Josefin Sans"/>
              </a:defRPr>
            </a:lvl4pPr>
            <a:lvl5pPr lvl="4">
              <a:spcBef>
                <a:spcPts val="0"/>
              </a:spcBef>
              <a:spcAft>
                <a:spcPts val="0"/>
              </a:spcAft>
              <a:buClr>
                <a:schemeClr val="dk1"/>
              </a:buClr>
              <a:buSzPts val="2800"/>
              <a:buFont typeface="Josefin Sans"/>
              <a:buNone/>
              <a:defRPr sz="2800">
                <a:solidFill>
                  <a:schemeClr val="dk1"/>
                </a:solidFill>
                <a:latin typeface="Josefin Sans"/>
                <a:ea typeface="Josefin Sans"/>
                <a:cs typeface="Josefin Sans"/>
                <a:sym typeface="Josefin Sans"/>
              </a:defRPr>
            </a:lvl5pPr>
            <a:lvl6pPr lvl="5">
              <a:spcBef>
                <a:spcPts val="0"/>
              </a:spcBef>
              <a:spcAft>
                <a:spcPts val="0"/>
              </a:spcAft>
              <a:buClr>
                <a:schemeClr val="dk1"/>
              </a:buClr>
              <a:buSzPts val="2800"/>
              <a:buFont typeface="Josefin Sans"/>
              <a:buNone/>
              <a:defRPr sz="2800">
                <a:solidFill>
                  <a:schemeClr val="dk1"/>
                </a:solidFill>
                <a:latin typeface="Josefin Sans"/>
                <a:ea typeface="Josefin Sans"/>
                <a:cs typeface="Josefin Sans"/>
                <a:sym typeface="Josefin Sans"/>
              </a:defRPr>
            </a:lvl6pPr>
            <a:lvl7pPr lvl="6">
              <a:spcBef>
                <a:spcPts val="0"/>
              </a:spcBef>
              <a:spcAft>
                <a:spcPts val="0"/>
              </a:spcAft>
              <a:buClr>
                <a:schemeClr val="dk1"/>
              </a:buClr>
              <a:buSzPts val="2800"/>
              <a:buFont typeface="Josefin Sans"/>
              <a:buNone/>
              <a:defRPr sz="2800">
                <a:solidFill>
                  <a:schemeClr val="dk1"/>
                </a:solidFill>
                <a:latin typeface="Josefin Sans"/>
                <a:ea typeface="Josefin Sans"/>
                <a:cs typeface="Josefin Sans"/>
                <a:sym typeface="Josefin Sans"/>
              </a:defRPr>
            </a:lvl7pPr>
            <a:lvl8pPr lvl="7">
              <a:spcBef>
                <a:spcPts val="0"/>
              </a:spcBef>
              <a:spcAft>
                <a:spcPts val="0"/>
              </a:spcAft>
              <a:buClr>
                <a:schemeClr val="dk1"/>
              </a:buClr>
              <a:buSzPts val="2800"/>
              <a:buFont typeface="Josefin Sans"/>
              <a:buNone/>
              <a:defRPr sz="2800">
                <a:solidFill>
                  <a:schemeClr val="dk1"/>
                </a:solidFill>
                <a:latin typeface="Josefin Sans"/>
                <a:ea typeface="Josefin Sans"/>
                <a:cs typeface="Josefin Sans"/>
                <a:sym typeface="Josefin Sans"/>
              </a:defRPr>
            </a:lvl8pPr>
            <a:lvl9pPr lvl="8">
              <a:spcBef>
                <a:spcPts val="0"/>
              </a:spcBef>
              <a:spcAft>
                <a:spcPts val="0"/>
              </a:spcAft>
              <a:buClr>
                <a:schemeClr val="dk1"/>
              </a:buClr>
              <a:buSzPts val="2800"/>
              <a:buFont typeface="Josefin Sans"/>
              <a:buNone/>
              <a:defRPr sz="2800">
                <a:solidFill>
                  <a:schemeClr val="dk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22375" y="1152475"/>
            <a:ext cx="76992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36_B1511B2F.xml"/><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1.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28.gif"/><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9"/>
          <p:cNvPicPr preferRelativeResize="0"/>
          <p:nvPr/>
        </p:nvPicPr>
        <p:blipFill rotWithShape="1">
          <a:blip r:embed="rId3">
            <a:alphaModFix/>
          </a:blip>
          <a:srcRect l="17656" r="17811"/>
          <a:stretch/>
        </p:blipFill>
        <p:spPr>
          <a:xfrm>
            <a:off x="4166800" y="0"/>
            <a:ext cx="4977202" cy="5143500"/>
          </a:xfrm>
          <a:prstGeom prst="rect">
            <a:avLst/>
          </a:prstGeom>
          <a:noFill/>
          <a:ln>
            <a:noFill/>
          </a:ln>
        </p:spPr>
      </p:pic>
      <p:sp>
        <p:nvSpPr>
          <p:cNvPr id="172" name="Google Shape;172;p29"/>
          <p:cNvSpPr/>
          <p:nvPr/>
        </p:nvSpPr>
        <p:spPr>
          <a:xfrm>
            <a:off x="-1481" y="0"/>
            <a:ext cx="4573481" cy="5143500"/>
          </a:xfrm>
          <a:prstGeom prst="rect">
            <a:avLst/>
          </a:prstGeom>
          <a:solidFill>
            <a:srgbClr val="FFFFFF"/>
          </a:solidFill>
          <a:ln>
            <a:noFill/>
          </a:ln>
          <a:effectLst>
            <a:outerShdw blurRad="428625" dist="95250" dir="21540000" algn="bl" rotWithShape="0">
              <a:srgbClr val="000000">
                <a:alpha val="30000"/>
              </a:srgbClr>
            </a:outerShdw>
          </a:effectLst>
        </p:spPr>
        <p:txBody>
          <a:bodyPr spcFirstLastPara="1" wrap="square" lIns="91425" tIns="91425" rIns="91425" bIns="91425" anchor="ctr" anchorCtr="0">
            <a:noAutofit/>
          </a:bodyPr>
          <a:lstStyle/>
          <a:p>
            <a:endParaRPr lang="en-US"/>
          </a:p>
        </p:txBody>
      </p:sp>
      <p:sp>
        <p:nvSpPr>
          <p:cNvPr id="173" name="Google Shape;173;p29"/>
          <p:cNvSpPr txBox="1">
            <a:spLocks noGrp="1"/>
          </p:cNvSpPr>
          <p:nvPr>
            <p:ph type="ctrTitle"/>
          </p:nvPr>
        </p:nvSpPr>
        <p:spPr>
          <a:xfrm>
            <a:off x="722375" y="2244068"/>
            <a:ext cx="3849600" cy="1818300"/>
          </a:xfrm>
          <a:prstGeom prst="rect">
            <a:avLst/>
          </a:prstGeom>
          <a:noFill/>
        </p:spPr>
        <p:txBody>
          <a:bodyPr spcFirstLastPara="1" wrap="square" lIns="91425" tIns="91425" rIns="91425" bIns="91425" anchor="ctr" anchorCtr="0">
            <a:noAutofit/>
          </a:bodyPr>
          <a:lstStyle/>
          <a:p>
            <a:r>
              <a:rPr lang="en" sz="4000"/>
              <a:t>From ETL </a:t>
            </a:r>
            <a:br>
              <a:rPr lang="en" sz="4000"/>
            </a:br>
            <a:r>
              <a:rPr lang="en" sz="4000"/>
              <a:t>to Insights</a:t>
            </a:r>
            <a:br>
              <a:rPr lang="en"/>
            </a:br>
            <a:r>
              <a:rPr lang="en"/>
              <a:t> </a:t>
            </a:r>
            <a:endParaRPr lang="en-US"/>
          </a:p>
        </p:txBody>
      </p:sp>
      <p:sp>
        <p:nvSpPr>
          <p:cNvPr id="174" name="Google Shape;174;p29"/>
          <p:cNvSpPr txBox="1">
            <a:spLocks noGrp="1"/>
          </p:cNvSpPr>
          <p:nvPr>
            <p:ph type="subTitle" idx="1"/>
          </p:nvPr>
        </p:nvSpPr>
        <p:spPr>
          <a:xfrm>
            <a:off x="722375" y="4028794"/>
            <a:ext cx="3234720" cy="792900"/>
          </a:xfrm>
          <a:prstGeom prst="rect">
            <a:avLst/>
          </a:prstGeom>
        </p:spPr>
        <p:txBody>
          <a:bodyPr spcFirstLastPara="1" wrap="square" lIns="91425" tIns="91425" rIns="91425" bIns="91425" anchor="t" anchorCtr="0">
            <a:noAutofit/>
          </a:bodyPr>
          <a:lstStyle/>
          <a:p>
            <a:pPr marL="0" indent="0"/>
            <a:r>
              <a:rPr lang="en"/>
              <a:t>A Dream Team Presentation</a:t>
            </a:r>
          </a:p>
        </p:txBody>
      </p:sp>
      <p:pic>
        <p:nvPicPr>
          <p:cNvPr id="5" name="Picture 4" descr="Airbnb logo">
            <a:extLst>
              <a:ext uri="{FF2B5EF4-FFF2-40B4-BE49-F238E27FC236}">
                <a16:creationId xmlns:a16="http://schemas.microsoft.com/office/drawing/2014/main" id="{A3B82643-43F1-A090-EA64-F5A315992971}"/>
              </a:ext>
            </a:extLst>
          </p:cNvPr>
          <p:cNvPicPr>
            <a:picLocks noChangeAspect="1"/>
          </p:cNvPicPr>
          <p:nvPr/>
        </p:nvPicPr>
        <p:blipFill>
          <a:blip r:embed="rId4"/>
          <a:stretch>
            <a:fillRect/>
          </a:stretch>
        </p:blipFill>
        <p:spPr>
          <a:xfrm>
            <a:off x="430530" y="210502"/>
            <a:ext cx="3139440" cy="1767840"/>
          </a:xfrm>
          <a:prstGeom prst="rect">
            <a:avLst/>
          </a:prstGeom>
        </p:spPr>
      </p:pic>
      <p:pic>
        <p:nvPicPr>
          <p:cNvPr id="3" name="Picture 2" descr="[resize output image]">
            <a:extLst>
              <a:ext uri="{FF2B5EF4-FFF2-40B4-BE49-F238E27FC236}">
                <a16:creationId xmlns:a16="http://schemas.microsoft.com/office/drawing/2014/main" id="{C7F05F86-871C-DC5A-ACEE-FCD432BB6F10}"/>
              </a:ext>
            </a:extLst>
          </p:cNvPr>
          <p:cNvPicPr>
            <a:picLocks noChangeAspect="1"/>
          </p:cNvPicPr>
          <p:nvPr/>
        </p:nvPicPr>
        <p:blipFill>
          <a:blip r:embed="rId5"/>
          <a:stretch>
            <a:fillRect/>
          </a:stretch>
        </p:blipFill>
        <p:spPr>
          <a:xfrm>
            <a:off x="429079" y="549003"/>
            <a:ext cx="3686628" cy="14737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5" name="Google Shape;765;p54"/>
          <p:cNvSpPr txBox="1">
            <a:spLocks noGrp="1"/>
          </p:cNvSpPr>
          <p:nvPr>
            <p:ph type="title" idx="4294967295"/>
          </p:nvPr>
        </p:nvSpPr>
        <p:spPr>
          <a:xfrm>
            <a:off x="3400647" y="2307148"/>
            <a:ext cx="5103413" cy="360193"/>
          </a:xfrm>
          <a:prstGeom prst="rect">
            <a:avLst/>
          </a:prstGeom>
        </p:spPr>
        <p:txBody>
          <a:bodyPr spcFirstLastPara="1" wrap="square" lIns="91425" tIns="91425" rIns="91425" bIns="91425" anchor="ctr" anchorCtr="0">
            <a:noAutofit/>
          </a:bodyPr>
          <a:lstStyle/>
          <a:p>
            <a:pPr algn="ctr"/>
            <a:r>
              <a:rPr lang="en" sz="4000" u="sng">
                <a:solidFill>
                  <a:srgbClr val="FFFFFF"/>
                </a:solidFill>
              </a:rPr>
              <a:t>Data Preparing</a:t>
            </a:r>
            <a:endParaRPr lang="en-US"/>
          </a:p>
        </p:txBody>
      </p:sp>
      <p:sp>
        <p:nvSpPr>
          <p:cNvPr id="9" name="Google Shape;217;p32">
            <a:extLst>
              <a:ext uri="{FF2B5EF4-FFF2-40B4-BE49-F238E27FC236}">
                <a16:creationId xmlns:a16="http://schemas.microsoft.com/office/drawing/2014/main" id="{19EE51C5-5459-DD9E-C8F7-D319013C358A}"/>
              </a:ext>
            </a:extLst>
          </p:cNvPr>
          <p:cNvSpPr/>
          <p:nvPr/>
        </p:nvSpPr>
        <p:spPr>
          <a:xfrm>
            <a:off x="477107" y="1678530"/>
            <a:ext cx="1658735" cy="161337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8;p32">
            <a:extLst>
              <a:ext uri="{FF2B5EF4-FFF2-40B4-BE49-F238E27FC236}">
                <a16:creationId xmlns:a16="http://schemas.microsoft.com/office/drawing/2014/main" id="{F6D5D6F0-5AFA-13EE-6E6C-F452268FFBEF}"/>
              </a:ext>
            </a:extLst>
          </p:cNvPr>
          <p:cNvSpPr txBox="1">
            <a:spLocks/>
          </p:cNvSpPr>
          <p:nvPr/>
        </p:nvSpPr>
        <p:spPr>
          <a:xfrm>
            <a:off x="658058" y="1833001"/>
            <a:ext cx="1301371" cy="129082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a:solidFill>
                  <a:schemeClr val="bg1"/>
                </a:solidFill>
              </a:rPr>
              <a:t>03</a:t>
            </a:r>
          </a:p>
        </p:txBody>
      </p:sp>
    </p:spTree>
    <p:extLst>
      <p:ext uri="{BB962C8B-B14F-4D97-AF65-F5344CB8AC3E}">
        <p14:creationId xmlns:p14="http://schemas.microsoft.com/office/powerpoint/2010/main" val="1184933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US"/>
              <a:t>Data</a:t>
            </a:r>
            <a:br>
              <a:rPr lang="en-US"/>
            </a:br>
            <a:r>
              <a:rPr lang="en-US"/>
              <a:t>Selection:</a:t>
            </a:r>
            <a:br>
              <a:rPr lang="en-US"/>
            </a:br>
            <a:r>
              <a:rPr lang="en-US"/>
              <a:t>Listings</a:t>
            </a:r>
          </a:p>
        </p:txBody>
      </p:sp>
      <p:sp>
        <p:nvSpPr>
          <p:cNvPr id="6" name="TextBox 5">
            <a:extLst>
              <a:ext uri="{FF2B5EF4-FFF2-40B4-BE49-F238E27FC236}">
                <a16:creationId xmlns:a16="http://schemas.microsoft.com/office/drawing/2014/main" id="{DCD61388-99E8-A065-1EBD-8267B290254B}"/>
              </a:ext>
            </a:extLst>
          </p:cNvPr>
          <p:cNvSpPr txBox="1"/>
          <p:nvPr/>
        </p:nvSpPr>
        <p:spPr>
          <a:xfrm>
            <a:off x="3200400" y="297180"/>
            <a:ext cx="53035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12121"/>
              </a:solidFill>
            </a:endParaRPr>
          </a:p>
        </p:txBody>
      </p:sp>
      <p:sp>
        <p:nvSpPr>
          <p:cNvPr id="2" name="TextBox 1">
            <a:extLst>
              <a:ext uri="{FF2B5EF4-FFF2-40B4-BE49-F238E27FC236}">
                <a16:creationId xmlns:a16="http://schemas.microsoft.com/office/drawing/2014/main" id="{B51DDC83-2ABC-657F-5F8B-BFBD434D8C72}"/>
              </a:ext>
            </a:extLst>
          </p:cNvPr>
          <p:cNvSpPr txBox="1"/>
          <p:nvPr/>
        </p:nvSpPr>
        <p:spPr>
          <a:xfrm>
            <a:off x="3120390" y="434340"/>
            <a:ext cx="5646420"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From 75 fields in the “listings” data, we extracted:</a:t>
            </a:r>
          </a:p>
          <a:p>
            <a:endParaRPr lang="en-US" sz="1800"/>
          </a:p>
          <a:p>
            <a:pPr marL="342900" indent="-342900">
              <a:buAutoNum type="arabicPeriod"/>
            </a:pPr>
            <a:r>
              <a:rPr lang="en-US"/>
              <a:t>id | </a:t>
            </a:r>
            <a:r>
              <a:rPr lang="en-US">
                <a:solidFill>
                  <a:schemeClr val="bg2"/>
                </a:solidFill>
              </a:rPr>
              <a:t>the unique id for each listing</a:t>
            </a:r>
          </a:p>
          <a:p>
            <a:pPr marL="342900" indent="-342900">
              <a:buAutoNum type="arabicPeriod"/>
            </a:pPr>
            <a:r>
              <a:rPr lang="en-US"/>
              <a:t>name | </a:t>
            </a:r>
            <a:r>
              <a:rPr lang="en-US">
                <a:solidFill>
                  <a:schemeClr val="bg2"/>
                </a:solidFill>
              </a:rPr>
              <a:t>name of the listing</a:t>
            </a:r>
          </a:p>
          <a:p>
            <a:pPr marL="342900" indent="-342900">
              <a:buAutoNum type="arabicPeriod"/>
            </a:pPr>
            <a:r>
              <a:rPr lang="en-US" err="1"/>
              <a:t>host_since</a:t>
            </a:r>
            <a:r>
              <a:rPr lang="en-US"/>
              <a:t> </a:t>
            </a:r>
          </a:p>
          <a:p>
            <a:pPr marL="342900" indent="-342900">
              <a:buAutoNum type="arabicPeriod"/>
            </a:pPr>
            <a:r>
              <a:rPr lang="en-US" err="1"/>
              <a:t>host_location</a:t>
            </a:r>
            <a:endParaRPr lang="en-US"/>
          </a:p>
          <a:p>
            <a:pPr marL="342900" indent="-342900">
              <a:buAutoNum type="arabicPeriod"/>
            </a:pPr>
            <a:r>
              <a:rPr lang="en-US" err="1"/>
              <a:t>host_is_superhost</a:t>
            </a:r>
            <a:endParaRPr lang="en-US"/>
          </a:p>
          <a:p>
            <a:pPr marL="342900" indent="-342900">
              <a:buAutoNum type="arabicPeriod"/>
            </a:pPr>
            <a:r>
              <a:rPr lang="en-US" err="1"/>
              <a:t>host_identity_verified</a:t>
            </a:r>
            <a:endParaRPr lang="en-US"/>
          </a:p>
          <a:p>
            <a:pPr marL="342900" indent="-342900">
              <a:buAutoNum type="arabicPeriod"/>
            </a:pPr>
            <a:r>
              <a:rPr lang="en-US" err="1"/>
              <a:t>property_type</a:t>
            </a:r>
            <a:endParaRPr lang="en-US"/>
          </a:p>
          <a:p>
            <a:pPr marL="342900" indent="-342900">
              <a:buAutoNum type="arabicPeriod"/>
            </a:pPr>
            <a:r>
              <a:rPr lang="en-US"/>
              <a:t>price</a:t>
            </a:r>
          </a:p>
          <a:p>
            <a:pPr marL="342900" indent="-342900">
              <a:buAutoNum type="arabicPeriod"/>
            </a:pPr>
            <a:r>
              <a:rPr lang="en-US" err="1"/>
              <a:t>review_scores_rating</a:t>
            </a:r>
            <a:endParaRPr lang="en-US"/>
          </a:p>
          <a:p>
            <a:pPr marL="342900" indent="-342900">
              <a:buAutoNum type="arabicPeriod"/>
            </a:pPr>
            <a:r>
              <a:rPr lang="en-US" err="1"/>
              <a:t>review_scores_accuracy</a:t>
            </a:r>
            <a:r>
              <a:rPr lang="en-US"/>
              <a:t> | </a:t>
            </a:r>
            <a:r>
              <a:rPr lang="en-US">
                <a:solidFill>
                  <a:schemeClr val="bg2"/>
                </a:solidFill>
              </a:rPr>
              <a:t>does the actual home match its description?</a:t>
            </a:r>
          </a:p>
          <a:p>
            <a:pPr marL="342900" indent="-342900">
              <a:buAutoNum type="arabicPeriod"/>
            </a:pPr>
            <a:r>
              <a:rPr lang="en-US" err="1"/>
              <a:t>review_scores_cleanliness</a:t>
            </a:r>
            <a:r>
              <a:rPr lang="en-US"/>
              <a:t> | </a:t>
            </a:r>
            <a:r>
              <a:rPr lang="en-US">
                <a:solidFill>
                  <a:schemeClr val="bg2"/>
                </a:solidFill>
              </a:rPr>
              <a:t>how clean is the home?</a:t>
            </a:r>
          </a:p>
          <a:p>
            <a:pPr marL="342900" indent="-342900">
              <a:buAutoNum type="arabicPeriod"/>
            </a:pPr>
            <a:r>
              <a:rPr lang="en-US" err="1"/>
              <a:t>review_scores_checkin</a:t>
            </a:r>
            <a:r>
              <a:rPr lang="en-US"/>
              <a:t> | </a:t>
            </a:r>
            <a:r>
              <a:rPr lang="en-US">
                <a:solidFill>
                  <a:schemeClr val="bg2"/>
                </a:solidFill>
              </a:rPr>
              <a:t>how smooth is the check-in process?</a:t>
            </a:r>
          </a:p>
          <a:p>
            <a:pPr marL="342900" indent="-342900">
              <a:buAutoNum type="arabicPeriod"/>
            </a:pPr>
            <a:r>
              <a:rPr lang="en-US" err="1"/>
              <a:t>review_scores_communication</a:t>
            </a:r>
            <a:r>
              <a:rPr lang="en-US"/>
              <a:t> | </a:t>
            </a:r>
            <a:r>
              <a:rPr lang="en-US">
                <a:solidFill>
                  <a:schemeClr val="bg2"/>
                </a:solidFill>
              </a:rPr>
              <a:t>is it easy to communicate with the host?</a:t>
            </a:r>
          </a:p>
          <a:p>
            <a:pPr marL="342900" indent="-342900">
              <a:buAutoNum type="arabicPeriod"/>
            </a:pPr>
            <a:r>
              <a:rPr lang="en-US" err="1"/>
              <a:t>review_scores_location</a:t>
            </a:r>
            <a:r>
              <a:rPr lang="en-US"/>
              <a:t> | </a:t>
            </a:r>
            <a:r>
              <a:rPr lang="en-US">
                <a:solidFill>
                  <a:schemeClr val="bg2"/>
                </a:solidFill>
              </a:rPr>
              <a:t>is the location good for </a:t>
            </a:r>
            <a:r>
              <a:rPr lang="en-US" err="1">
                <a:solidFill>
                  <a:schemeClr val="bg2"/>
                </a:solidFill>
              </a:rPr>
              <a:t>travellers</a:t>
            </a:r>
            <a:r>
              <a:rPr lang="en-US">
                <a:solidFill>
                  <a:schemeClr val="bg2"/>
                </a:solidFill>
              </a:rPr>
              <a:t>?</a:t>
            </a:r>
          </a:p>
          <a:p>
            <a:pPr marL="342900" indent="-342900">
              <a:buAutoNum type="arabicPeriod"/>
            </a:pPr>
            <a:r>
              <a:rPr lang="en-US" err="1"/>
              <a:t>review_scores_value</a:t>
            </a:r>
            <a:r>
              <a:rPr lang="en-US"/>
              <a:t> | </a:t>
            </a:r>
            <a:r>
              <a:rPr lang="en-US">
                <a:solidFill>
                  <a:schemeClr val="bg2"/>
                </a:solidFill>
              </a:rPr>
              <a:t>is the home value for money?</a:t>
            </a:r>
          </a:p>
          <a:p>
            <a:endParaRPr lang="en-US" b="1"/>
          </a:p>
        </p:txBody>
      </p:sp>
    </p:spTree>
    <p:extLst>
      <p:ext uri="{BB962C8B-B14F-4D97-AF65-F5344CB8AC3E}">
        <p14:creationId xmlns:p14="http://schemas.microsoft.com/office/powerpoint/2010/main" val="3333216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US"/>
              <a:t>Data</a:t>
            </a:r>
            <a:br>
              <a:rPr lang="en-US"/>
            </a:br>
            <a:r>
              <a:rPr lang="en-US"/>
              <a:t>Selection:</a:t>
            </a:r>
            <a:br>
              <a:rPr lang="en-US"/>
            </a:br>
            <a:r>
              <a:rPr lang="en-US"/>
              <a:t>Reviews</a:t>
            </a:r>
          </a:p>
        </p:txBody>
      </p:sp>
      <p:sp>
        <p:nvSpPr>
          <p:cNvPr id="6" name="TextBox 5">
            <a:extLst>
              <a:ext uri="{FF2B5EF4-FFF2-40B4-BE49-F238E27FC236}">
                <a16:creationId xmlns:a16="http://schemas.microsoft.com/office/drawing/2014/main" id="{DCD61388-99E8-A065-1EBD-8267B290254B}"/>
              </a:ext>
            </a:extLst>
          </p:cNvPr>
          <p:cNvSpPr txBox="1"/>
          <p:nvPr/>
        </p:nvSpPr>
        <p:spPr>
          <a:xfrm>
            <a:off x="3200400" y="297180"/>
            <a:ext cx="53035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12121"/>
              </a:solidFill>
            </a:endParaRPr>
          </a:p>
        </p:txBody>
      </p:sp>
      <p:sp>
        <p:nvSpPr>
          <p:cNvPr id="2" name="TextBox 1">
            <a:extLst>
              <a:ext uri="{FF2B5EF4-FFF2-40B4-BE49-F238E27FC236}">
                <a16:creationId xmlns:a16="http://schemas.microsoft.com/office/drawing/2014/main" id="{B51DDC83-2ABC-657F-5F8B-BFBD434D8C72}"/>
              </a:ext>
            </a:extLst>
          </p:cNvPr>
          <p:cNvSpPr txBox="1"/>
          <p:nvPr/>
        </p:nvSpPr>
        <p:spPr>
          <a:xfrm>
            <a:off x="3120390" y="651510"/>
            <a:ext cx="5646420"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From 6 fields in the “reviews” data, we extracted:</a:t>
            </a:r>
          </a:p>
          <a:p>
            <a:endParaRPr lang="en-US" sz="1800"/>
          </a:p>
          <a:p>
            <a:pPr marL="342900" indent="-342900">
              <a:buAutoNum type="arabicPeriod"/>
            </a:pPr>
            <a:r>
              <a:rPr lang="en-US" err="1"/>
              <a:t>listing_id</a:t>
            </a:r>
            <a:endParaRPr lang="en-US"/>
          </a:p>
          <a:p>
            <a:pPr marL="342900" indent="-342900">
              <a:buAutoNum type="arabicPeriod"/>
            </a:pPr>
            <a:r>
              <a:rPr lang="en-US"/>
              <a:t>date</a:t>
            </a:r>
          </a:p>
          <a:p>
            <a:pPr marL="342900" indent="-342900">
              <a:buAutoNum type="arabicPeriod"/>
            </a:pPr>
            <a:r>
              <a:rPr lang="en-US"/>
              <a:t>comments | </a:t>
            </a:r>
            <a:r>
              <a:rPr lang="en-US">
                <a:solidFill>
                  <a:schemeClr val="bg2"/>
                </a:solidFill>
              </a:rPr>
              <a:t>review text</a:t>
            </a:r>
          </a:p>
          <a:p>
            <a:endParaRPr lang="en-US" sz="2000"/>
          </a:p>
        </p:txBody>
      </p:sp>
    </p:spTree>
    <p:extLst>
      <p:ext uri="{BB962C8B-B14F-4D97-AF65-F5344CB8AC3E}">
        <p14:creationId xmlns:p14="http://schemas.microsoft.com/office/powerpoint/2010/main" val="842933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91618" y="539500"/>
            <a:ext cx="1685700" cy="2032200"/>
          </a:xfrm>
          <a:prstGeom prst="rect">
            <a:avLst/>
          </a:prstGeom>
        </p:spPr>
        <p:txBody>
          <a:bodyPr spcFirstLastPara="1" wrap="square" lIns="91425" tIns="91425" rIns="91425" bIns="91425" anchor="t" anchorCtr="0">
            <a:noAutofit/>
          </a:bodyPr>
          <a:lstStyle/>
          <a:p>
            <a:r>
              <a:rPr lang="en"/>
              <a:t>Project</a:t>
            </a:r>
            <a:br>
              <a:rPr lang="en"/>
            </a:br>
            <a:r>
              <a:rPr lang="en"/>
              <a:t>Goals</a:t>
            </a:r>
            <a:endParaRPr/>
          </a:p>
        </p:txBody>
      </p:sp>
      <p:sp>
        <p:nvSpPr>
          <p:cNvPr id="235" name="Google Shape;235;p34"/>
          <p:cNvSpPr txBox="1">
            <a:spLocks noGrp="1"/>
          </p:cNvSpPr>
          <p:nvPr>
            <p:ph type="title"/>
          </p:nvPr>
        </p:nvSpPr>
        <p:spPr>
          <a:xfrm>
            <a:off x="4419667" y="665623"/>
            <a:ext cx="4151850" cy="401685"/>
          </a:xfrm>
          <a:prstGeom prst="rect">
            <a:avLst/>
          </a:prstGeom>
        </p:spPr>
        <p:txBody>
          <a:bodyPr spcFirstLastPara="1" wrap="square" lIns="91425" tIns="91425" rIns="91425" bIns="91425" anchor="ctr" anchorCtr="0">
            <a:noAutofit/>
          </a:bodyPr>
          <a:lstStyle/>
          <a:p>
            <a:r>
              <a:rPr lang="en"/>
              <a:t>Data Cleaning &amp; Transformation</a:t>
            </a:r>
            <a:endParaRPr lang="en-US"/>
          </a:p>
        </p:txBody>
      </p:sp>
      <p:sp>
        <p:nvSpPr>
          <p:cNvPr id="236" name="Google Shape;236;p34"/>
          <p:cNvSpPr txBox="1">
            <a:spLocks noGrp="1"/>
          </p:cNvSpPr>
          <p:nvPr>
            <p:ph type="subTitle" idx="1"/>
          </p:nvPr>
        </p:nvSpPr>
        <p:spPr>
          <a:xfrm>
            <a:off x="4442527" y="996758"/>
            <a:ext cx="3408900" cy="533700"/>
          </a:xfrm>
          <a:prstGeom prst="rect">
            <a:avLst/>
          </a:prstGeom>
        </p:spPr>
        <p:txBody>
          <a:bodyPr spcFirstLastPara="1" wrap="square" lIns="91425" tIns="91425" rIns="91425" bIns="91425" anchor="t" anchorCtr="0">
            <a:noAutofit/>
          </a:bodyPr>
          <a:lstStyle/>
          <a:p>
            <a:pPr marL="0" indent="0"/>
            <a:r>
              <a:rPr lang="en"/>
              <a:t>Use real-world data to simulate the ETL work of data engineers.</a:t>
            </a:r>
          </a:p>
        </p:txBody>
      </p:sp>
      <p:sp>
        <p:nvSpPr>
          <p:cNvPr id="237" name="Google Shape;237;p34"/>
          <p:cNvSpPr txBox="1">
            <a:spLocks noGrp="1"/>
          </p:cNvSpPr>
          <p:nvPr>
            <p:ph type="title" idx="2"/>
          </p:nvPr>
        </p:nvSpPr>
        <p:spPr>
          <a:xfrm>
            <a:off x="4419667" y="2197073"/>
            <a:ext cx="3408900" cy="407400"/>
          </a:xfrm>
          <a:prstGeom prst="rect">
            <a:avLst/>
          </a:prstGeom>
        </p:spPr>
        <p:txBody>
          <a:bodyPr spcFirstLastPara="1" wrap="square" lIns="91425" tIns="91425" rIns="91425" bIns="91425" anchor="ctr" anchorCtr="0">
            <a:noAutofit/>
          </a:bodyPr>
          <a:lstStyle/>
          <a:p>
            <a:r>
              <a:rPr lang="en"/>
              <a:t>Data Analysis</a:t>
            </a:r>
          </a:p>
        </p:txBody>
      </p:sp>
      <p:sp>
        <p:nvSpPr>
          <p:cNvPr id="238" name="Google Shape;238;p34"/>
          <p:cNvSpPr txBox="1">
            <a:spLocks noGrp="1"/>
          </p:cNvSpPr>
          <p:nvPr>
            <p:ph type="subTitle" idx="3"/>
          </p:nvPr>
        </p:nvSpPr>
        <p:spPr>
          <a:xfrm>
            <a:off x="4419667" y="2505473"/>
            <a:ext cx="3408900" cy="533700"/>
          </a:xfrm>
          <a:prstGeom prst="rect">
            <a:avLst/>
          </a:prstGeom>
        </p:spPr>
        <p:txBody>
          <a:bodyPr spcFirstLastPara="1" wrap="square" lIns="91425" tIns="91425" rIns="91425" bIns="91425" anchor="t" anchorCtr="0">
            <a:noAutofit/>
          </a:bodyPr>
          <a:lstStyle/>
          <a:p>
            <a:pPr marL="0" indent="0"/>
            <a:r>
              <a:rPr lang="en"/>
              <a:t>Explore Python libraries for text analysis: Which tools are more effective?  </a:t>
            </a:r>
          </a:p>
        </p:txBody>
      </p:sp>
      <p:sp>
        <p:nvSpPr>
          <p:cNvPr id="239" name="Google Shape;239;p34"/>
          <p:cNvSpPr txBox="1">
            <a:spLocks noGrp="1"/>
          </p:cNvSpPr>
          <p:nvPr>
            <p:ph type="title" idx="4"/>
          </p:nvPr>
        </p:nvSpPr>
        <p:spPr>
          <a:xfrm>
            <a:off x="4419667" y="3728623"/>
            <a:ext cx="3408900" cy="407400"/>
          </a:xfrm>
          <a:prstGeom prst="rect">
            <a:avLst/>
          </a:prstGeom>
        </p:spPr>
        <p:txBody>
          <a:bodyPr spcFirstLastPara="1" wrap="square" lIns="91425" tIns="91425" rIns="91425" bIns="91425" anchor="ctr" anchorCtr="0">
            <a:noAutofit/>
          </a:bodyPr>
          <a:lstStyle/>
          <a:p>
            <a:r>
              <a:rPr lang="en"/>
              <a:t>Data Insights</a:t>
            </a:r>
          </a:p>
        </p:txBody>
      </p:sp>
      <p:sp>
        <p:nvSpPr>
          <p:cNvPr id="240" name="Google Shape;240;p34"/>
          <p:cNvSpPr txBox="1">
            <a:spLocks noGrp="1"/>
          </p:cNvSpPr>
          <p:nvPr>
            <p:ph type="subTitle" idx="5"/>
          </p:nvPr>
        </p:nvSpPr>
        <p:spPr>
          <a:xfrm>
            <a:off x="4419667" y="4037023"/>
            <a:ext cx="3408900" cy="533700"/>
          </a:xfrm>
          <a:prstGeom prst="rect">
            <a:avLst/>
          </a:prstGeom>
        </p:spPr>
        <p:txBody>
          <a:bodyPr spcFirstLastPara="1" wrap="square" lIns="91425" tIns="91425" rIns="91425" bIns="91425" anchor="t" anchorCtr="0">
            <a:noAutofit/>
          </a:bodyPr>
          <a:lstStyle/>
          <a:p>
            <a:pPr marL="0" indent="0"/>
            <a:r>
              <a:rPr lang="en"/>
              <a:t>Find different ways to draw useful insights from our data set.</a:t>
            </a:r>
          </a:p>
        </p:txBody>
      </p:sp>
      <p:sp>
        <p:nvSpPr>
          <p:cNvPr id="241" name="Google Shape;241;p34"/>
          <p:cNvSpPr/>
          <p:nvPr/>
        </p:nvSpPr>
        <p:spPr>
          <a:xfrm>
            <a:off x="3579314" y="713923"/>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a:off x="3579314" y="2245486"/>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3579314" y="3777050"/>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34"/>
          <p:cNvGrpSpPr/>
          <p:nvPr/>
        </p:nvGrpSpPr>
        <p:grpSpPr>
          <a:xfrm>
            <a:off x="3785916" y="2453438"/>
            <a:ext cx="384196" cy="381497"/>
            <a:chOff x="-63250675" y="3744075"/>
            <a:chExt cx="320350" cy="318100"/>
          </a:xfrm>
        </p:grpSpPr>
        <p:sp>
          <p:nvSpPr>
            <p:cNvPr id="245" name="Google Shape;245;p3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34"/>
          <p:cNvSpPr/>
          <p:nvPr/>
        </p:nvSpPr>
        <p:spPr>
          <a:xfrm>
            <a:off x="3816004" y="922279"/>
            <a:ext cx="324021" cy="380688"/>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34"/>
          <p:cNvGrpSpPr/>
          <p:nvPr/>
        </p:nvGrpSpPr>
        <p:grpSpPr>
          <a:xfrm>
            <a:off x="3786711" y="3986755"/>
            <a:ext cx="382607" cy="377989"/>
            <a:chOff x="-59869425" y="4102225"/>
            <a:chExt cx="319025" cy="315175"/>
          </a:xfrm>
        </p:grpSpPr>
        <p:sp>
          <p:nvSpPr>
            <p:cNvPr id="250" name="Google Shape;250;p3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5" name="Google Shape;765;p54"/>
          <p:cNvSpPr txBox="1">
            <a:spLocks noGrp="1"/>
          </p:cNvSpPr>
          <p:nvPr>
            <p:ph type="title" idx="4294967295"/>
          </p:nvPr>
        </p:nvSpPr>
        <p:spPr>
          <a:xfrm>
            <a:off x="3061319" y="2307148"/>
            <a:ext cx="5782069" cy="360193"/>
          </a:xfrm>
          <a:prstGeom prst="rect">
            <a:avLst/>
          </a:prstGeom>
        </p:spPr>
        <p:txBody>
          <a:bodyPr spcFirstLastPara="1" wrap="square" lIns="91425" tIns="91425" rIns="91425" bIns="91425" anchor="ctr" anchorCtr="0">
            <a:noAutofit/>
          </a:bodyPr>
          <a:lstStyle/>
          <a:p>
            <a:pPr algn="ctr"/>
            <a:r>
              <a:rPr lang="en" sz="4000" u="sng">
                <a:solidFill>
                  <a:srgbClr val="FFFFFF"/>
                </a:solidFill>
              </a:rPr>
              <a:t>Transforming/Loading</a:t>
            </a:r>
            <a:endParaRPr lang="en-US" sz="4000" u="sng">
              <a:solidFill>
                <a:srgbClr val="FFFFFF"/>
              </a:solidFill>
            </a:endParaRPr>
          </a:p>
        </p:txBody>
      </p:sp>
      <p:sp>
        <p:nvSpPr>
          <p:cNvPr id="9" name="Google Shape;217;p32">
            <a:extLst>
              <a:ext uri="{FF2B5EF4-FFF2-40B4-BE49-F238E27FC236}">
                <a16:creationId xmlns:a16="http://schemas.microsoft.com/office/drawing/2014/main" id="{19EE51C5-5459-DD9E-C8F7-D319013C358A}"/>
              </a:ext>
            </a:extLst>
          </p:cNvPr>
          <p:cNvSpPr/>
          <p:nvPr/>
        </p:nvSpPr>
        <p:spPr>
          <a:xfrm>
            <a:off x="477107" y="1678530"/>
            <a:ext cx="1658735" cy="161337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8;p32">
            <a:extLst>
              <a:ext uri="{FF2B5EF4-FFF2-40B4-BE49-F238E27FC236}">
                <a16:creationId xmlns:a16="http://schemas.microsoft.com/office/drawing/2014/main" id="{F6D5D6F0-5AFA-13EE-6E6C-F452268FFBEF}"/>
              </a:ext>
            </a:extLst>
          </p:cNvPr>
          <p:cNvSpPr txBox="1">
            <a:spLocks/>
          </p:cNvSpPr>
          <p:nvPr/>
        </p:nvSpPr>
        <p:spPr>
          <a:xfrm>
            <a:off x="658058" y="1833001"/>
            <a:ext cx="1301371" cy="129082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a:solidFill>
                  <a:schemeClr val="bg1"/>
                </a:solidFill>
              </a:rPr>
              <a:t>04</a:t>
            </a:r>
          </a:p>
        </p:txBody>
      </p:sp>
    </p:spTree>
    <p:extLst>
      <p:ext uri="{BB962C8B-B14F-4D97-AF65-F5344CB8AC3E}">
        <p14:creationId xmlns:p14="http://schemas.microsoft.com/office/powerpoint/2010/main" val="2431763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US" sz="2400"/>
              <a:t>Where to Host the Data?</a:t>
            </a:r>
          </a:p>
        </p:txBody>
      </p:sp>
      <p:pic>
        <p:nvPicPr>
          <p:cNvPr id="8" name="Picture 7" descr="pgAdmin 4">
            <a:extLst>
              <a:ext uri="{FF2B5EF4-FFF2-40B4-BE49-F238E27FC236}">
                <a16:creationId xmlns:a16="http://schemas.microsoft.com/office/drawing/2014/main" id="{E92FC359-A6D8-3D6A-CCEB-93BC11494298}"/>
              </a:ext>
            </a:extLst>
          </p:cNvPr>
          <p:cNvPicPr>
            <a:picLocks noChangeAspect="1"/>
          </p:cNvPicPr>
          <p:nvPr/>
        </p:nvPicPr>
        <p:blipFill>
          <a:blip r:embed="rId3"/>
          <a:stretch>
            <a:fillRect/>
          </a:stretch>
        </p:blipFill>
        <p:spPr>
          <a:xfrm>
            <a:off x="3731532" y="1787978"/>
            <a:ext cx="1499508" cy="1499508"/>
          </a:xfrm>
          <a:prstGeom prst="rect">
            <a:avLst/>
          </a:prstGeom>
        </p:spPr>
      </p:pic>
      <p:pic>
        <p:nvPicPr>
          <p:cNvPr id="9" name="Picture 8" descr="Supabase Logo Vector - (.SVG + .PNG) - GetLogo.Net">
            <a:extLst>
              <a:ext uri="{FF2B5EF4-FFF2-40B4-BE49-F238E27FC236}">
                <a16:creationId xmlns:a16="http://schemas.microsoft.com/office/drawing/2014/main" id="{3480569D-BEB4-1F20-E7B5-15A90470C725}"/>
              </a:ext>
            </a:extLst>
          </p:cNvPr>
          <p:cNvPicPr>
            <a:picLocks noChangeAspect="1"/>
          </p:cNvPicPr>
          <p:nvPr/>
        </p:nvPicPr>
        <p:blipFill>
          <a:blip r:embed="rId4"/>
          <a:stretch>
            <a:fillRect/>
          </a:stretch>
        </p:blipFill>
        <p:spPr>
          <a:xfrm>
            <a:off x="5712816" y="1678214"/>
            <a:ext cx="2743200" cy="1524000"/>
          </a:xfrm>
          <a:prstGeom prst="rect">
            <a:avLst/>
          </a:prstGeom>
        </p:spPr>
      </p:pic>
    </p:spTree>
    <p:extLst>
      <p:ext uri="{BB962C8B-B14F-4D97-AF65-F5344CB8AC3E}">
        <p14:creationId xmlns:p14="http://schemas.microsoft.com/office/powerpoint/2010/main" val="1859921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US" sz="2400"/>
              <a:t>Where to Host the Data?</a:t>
            </a:r>
          </a:p>
        </p:txBody>
      </p:sp>
      <p:sp>
        <p:nvSpPr>
          <p:cNvPr id="5" name="TextBox 4">
            <a:extLst>
              <a:ext uri="{FF2B5EF4-FFF2-40B4-BE49-F238E27FC236}">
                <a16:creationId xmlns:a16="http://schemas.microsoft.com/office/drawing/2014/main" id="{C126B046-14AE-54D9-FD5B-C05D7A4C028A}"/>
              </a:ext>
            </a:extLst>
          </p:cNvPr>
          <p:cNvSpPr txBox="1"/>
          <p:nvPr/>
        </p:nvSpPr>
        <p:spPr>
          <a:xfrm>
            <a:off x="3308932" y="319033"/>
            <a:ext cx="5680401" cy="45089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dirty="0"/>
              <a:t>What is </a:t>
            </a:r>
            <a:r>
              <a:rPr lang="en-US" b="1" dirty="0" err="1"/>
              <a:t>Supabase</a:t>
            </a:r>
            <a:r>
              <a:rPr lang="en-US" b="1" dirty="0"/>
              <a:t>:</a:t>
            </a:r>
            <a:endParaRPr lang="en-US" dirty="0"/>
          </a:p>
          <a:p>
            <a:pPr marL="285750">
              <a:lnSpc>
                <a:spcPct val="150000"/>
              </a:lnSpc>
              <a:buChar char="•"/>
            </a:pPr>
            <a:r>
              <a:rPr lang="en-US" dirty="0"/>
              <a:t> Build on PostgreSQL online server</a:t>
            </a:r>
          </a:p>
          <a:p>
            <a:pPr marL="285750">
              <a:lnSpc>
                <a:spcPct val="150000"/>
              </a:lnSpc>
              <a:buChar char="•"/>
            </a:pPr>
            <a:r>
              <a:rPr lang="en-US" dirty="0"/>
              <a:t> Allows user to host database online and share with others</a:t>
            </a:r>
          </a:p>
          <a:p>
            <a:pPr>
              <a:lnSpc>
                <a:spcPct val="150000"/>
              </a:lnSpc>
            </a:pPr>
            <a:endParaRPr lang="en-US" b="1"/>
          </a:p>
          <a:p>
            <a:pPr>
              <a:lnSpc>
                <a:spcPct val="150000"/>
              </a:lnSpc>
            </a:pPr>
            <a:r>
              <a:rPr lang="en-US" b="1" dirty="0"/>
              <a:t>Advantage over </a:t>
            </a:r>
            <a:r>
              <a:rPr lang="en-US" b="1" dirty="0" err="1"/>
              <a:t>PgAdmin</a:t>
            </a:r>
            <a:r>
              <a:rPr lang="en-US" b="1" dirty="0"/>
              <a:t>?:</a:t>
            </a:r>
            <a:endParaRPr lang="en-US" dirty="0"/>
          </a:p>
          <a:p>
            <a:pPr marL="285750">
              <a:lnSpc>
                <a:spcPct val="150000"/>
              </a:lnSpc>
              <a:buChar char="•"/>
            </a:pPr>
            <a:r>
              <a:rPr lang="en-US" dirty="0"/>
              <a:t> User can do query online and is recorded in real time.</a:t>
            </a:r>
          </a:p>
          <a:p>
            <a:pPr marL="285750">
              <a:lnSpc>
                <a:spcPct val="150000"/>
              </a:lnSpc>
              <a:buChar char="•"/>
            </a:pPr>
            <a:r>
              <a:rPr lang="en-US" dirty="0"/>
              <a:t> Provides coding help similar like </a:t>
            </a:r>
            <a:r>
              <a:rPr lang="en-US" dirty="0" err="1"/>
              <a:t>chatgpt</a:t>
            </a:r>
            <a:r>
              <a:rPr lang="en-US" dirty="0"/>
              <a:t> for SQL. </a:t>
            </a:r>
          </a:p>
          <a:p>
            <a:pPr marL="285750">
              <a:lnSpc>
                <a:spcPct val="150000"/>
              </a:lnSpc>
              <a:buChar char="•"/>
            </a:pPr>
            <a:endParaRPr lang="en-US"/>
          </a:p>
          <a:p>
            <a:pPr>
              <a:lnSpc>
                <a:spcPct val="150000"/>
              </a:lnSpc>
            </a:pPr>
            <a:r>
              <a:rPr lang="en-US" b="1" dirty="0"/>
              <a:t>Disadvantage:</a:t>
            </a:r>
            <a:endParaRPr lang="en-US" dirty="0"/>
          </a:p>
          <a:p>
            <a:pPr marL="285750">
              <a:lnSpc>
                <a:spcPct val="150000"/>
              </a:lnSpc>
              <a:buChar char="•"/>
            </a:pPr>
            <a:r>
              <a:rPr lang="en-US" dirty="0"/>
              <a:t> Limit to the file size being uploaded.</a:t>
            </a:r>
          </a:p>
          <a:p>
            <a:pPr marL="285750">
              <a:lnSpc>
                <a:spcPct val="150000"/>
              </a:lnSpc>
              <a:buChar char="•"/>
            </a:pPr>
            <a:r>
              <a:rPr lang="en-US" dirty="0"/>
              <a:t> Limited Database size.</a:t>
            </a:r>
          </a:p>
          <a:p>
            <a:pPr marL="285750">
              <a:lnSpc>
                <a:spcPct val="150000"/>
              </a:lnSpc>
              <a:buChar char="•"/>
            </a:pPr>
            <a:r>
              <a:rPr lang="en-US" dirty="0"/>
              <a:t> Limit to 2 Database.</a:t>
            </a:r>
          </a:p>
          <a:p>
            <a:pPr marL="285750">
              <a:lnSpc>
                <a:spcPct val="150000"/>
              </a:lnSpc>
              <a:buChar char="•"/>
            </a:pPr>
            <a:r>
              <a:rPr lang="en-US" dirty="0"/>
              <a:t> Only 1 way to create table header, manually setup in </a:t>
            </a:r>
            <a:r>
              <a:rPr lang="en-US" dirty="0" err="1"/>
              <a:t>Supabase</a:t>
            </a:r>
            <a:r>
              <a:rPr lang="en-US" dirty="0"/>
              <a:t>.</a:t>
            </a:r>
          </a:p>
          <a:p>
            <a:endParaRPr lang="en-US"/>
          </a:p>
        </p:txBody>
      </p:sp>
    </p:spTree>
    <p:extLst>
      <p:ext uri="{BB962C8B-B14F-4D97-AF65-F5344CB8AC3E}">
        <p14:creationId xmlns:p14="http://schemas.microsoft.com/office/powerpoint/2010/main" val="860450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US" sz="2400"/>
              <a:t>Data </a:t>
            </a:r>
            <a:br>
              <a:rPr lang="en-US" sz="2400"/>
            </a:br>
            <a:r>
              <a:rPr lang="en-US" sz="2400"/>
              <a:t>Preparation</a:t>
            </a:r>
          </a:p>
        </p:txBody>
      </p:sp>
      <p:sp>
        <p:nvSpPr>
          <p:cNvPr id="6" name="TextBox 5">
            <a:extLst>
              <a:ext uri="{FF2B5EF4-FFF2-40B4-BE49-F238E27FC236}">
                <a16:creationId xmlns:a16="http://schemas.microsoft.com/office/drawing/2014/main" id="{DCD61388-99E8-A065-1EBD-8267B290254B}"/>
              </a:ext>
            </a:extLst>
          </p:cNvPr>
          <p:cNvSpPr txBox="1"/>
          <p:nvPr/>
        </p:nvSpPr>
        <p:spPr>
          <a:xfrm>
            <a:off x="3200400" y="297180"/>
            <a:ext cx="53035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12121"/>
              </a:solidFill>
            </a:endParaRPr>
          </a:p>
        </p:txBody>
      </p:sp>
      <p:sp>
        <p:nvSpPr>
          <p:cNvPr id="2" name="TextBox 1">
            <a:extLst>
              <a:ext uri="{FF2B5EF4-FFF2-40B4-BE49-F238E27FC236}">
                <a16:creationId xmlns:a16="http://schemas.microsoft.com/office/drawing/2014/main" id="{B51DDC83-2ABC-657F-5F8B-BFBD434D8C72}"/>
              </a:ext>
            </a:extLst>
          </p:cNvPr>
          <p:cNvSpPr txBox="1"/>
          <p:nvPr/>
        </p:nvSpPr>
        <p:spPr>
          <a:xfrm>
            <a:off x="3120390" y="651510"/>
            <a:ext cx="56464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p>
        </p:txBody>
      </p:sp>
      <p:sp>
        <p:nvSpPr>
          <p:cNvPr id="3" name="TextBox 2">
            <a:extLst>
              <a:ext uri="{FF2B5EF4-FFF2-40B4-BE49-F238E27FC236}">
                <a16:creationId xmlns:a16="http://schemas.microsoft.com/office/drawing/2014/main" id="{430DC4EA-27BA-CEF5-E0CC-09C958522F8D}"/>
              </a:ext>
            </a:extLst>
          </p:cNvPr>
          <p:cNvSpPr txBox="1"/>
          <p:nvPr/>
        </p:nvSpPr>
        <p:spPr>
          <a:xfrm>
            <a:off x="3200075" y="604783"/>
            <a:ext cx="5244973" cy="38625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t>2 groups of data:</a:t>
            </a:r>
            <a:endParaRPr lang="en-US"/>
          </a:p>
          <a:p>
            <a:pPr marL="285750">
              <a:lnSpc>
                <a:spcPct val="150000"/>
              </a:lnSpc>
              <a:buChar char="•"/>
            </a:pPr>
            <a:r>
              <a:rPr lang="en-US"/>
              <a:t>Listing Info, Guest Reviews</a:t>
            </a:r>
          </a:p>
          <a:p>
            <a:pPr>
              <a:lnSpc>
                <a:spcPct val="150000"/>
              </a:lnSpc>
            </a:pPr>
            <a:endParaRPr lang="en-US"/>
          </a:p>
          <a:p>
            <a:pPr>
              <a:lnSpc>
                <a:spcPct val="150000"/>
              </a:lnSpc>
            </a:pPr>
            <a:r>
              <a:rPr lang="en-US" b="1"/>
              <a:t>Listing Group:</a:t>
            </a:r>
          </a:p>
          <a:p>
            <a:pPr marL="285750">
              <a:lnSpc>
                <a:spcPct val="150000"/>
              </a:lnSpc>
              <a:buChar char="•"/>
            </a:pPr>
            <a:r>
              <a:rPr lang="en-US"/>
              <a:t>Remove unwanted columns and special characters.</a:t>
            </a:r>
          </a:p>
          <a:p>
            <a:pPr>
              <a:lnSpc>
                <a:spcPct val="150000"/>
              </a:lnSpc>
            </a:pPr>
            <a:endParaRPr lang="en-US"/>
          </a:p>
          <a:p>
            <a:pPr>
              <a:lnSpc>
                <a:spcPct val="150000"/>
              </a:lnSpc>
            </a:pPr>
            <a:r>
              <a:rPr lang="en-US" b="1"/>
              <a:t>Review Group:</a:t>
            </a:r>
          </a:p>
          <a:p>
            <a:pPr marL="285750">
              <a:lnSpc>
                <a:spcPct val="150000"/>
              </a:lnSpc>
              <a:buChar char="•"/>
            </a:pPr>
            <a:r>
              <a:rPr lang="en-US"/>
              <a:t>Preprocess the CSV files before reading into </a:t>
            </a:r>
            <a:r>
              <a:rPr lang="en-US" err="1"/>
              <a:t>dataframes</a:t>
            </a:r>
            <a:r>
              <a:rPr lang="en-US"/>
              <a:t>.</a:t>
            </a:r>
          </a:p>
          <a:p>
            <a:pPr marL="285750">
              <a:lnSpc>
                <a:spcPct val="150000"/>
              </a:lnSpc>
              <a:buChar char="•"/>
            </a:pPr>
            <a:r>
              <a:rPr lang="en-US"/>
              <a:t>Encoding set to UTF-8</a:t>
            </a:r>
          </a:p>
          <a:p>
            <a:pPr marL="285750">
              <a:lnSpc>
                <a:spcPct val="150000"/>
              </a:lnSpc>
              <a:buChar char="•"/>
            </a:pPr>
            <a:r>
              <a:rPr lang="en-US"/>
              <a:t>Remove HTML tag &lt;</a:t>
            </a:r>
            <a:r>
              <a:rPr lang="en-US" err="1"/>
              <a:t>br</a:t>
            </a:r>
            <a:r>
              <a:rPr lang="en-US"/>
              <a:t>/&gt;</a:t>
            </a:r>
          </a:p>
          <a:p>
            <a:pPr marL="285750">
              <a:lnSpc>
                <a:spcPct val="150000"/>
              </a:lnSpc>
              <a:buChar char="•"/>
            </a:pPr>
            <a:r>
              <a:rPr lang="en-US"/>
              <a:t>Parallel Processing to optimize the process</a:t>
            </a:r>
          </a:p>
          <a:p>
            <a:endParaRPr lang="en-US"/>
          </a:p>
        </p:txBody>
      </p:sp>
    </p:spTree>
    <p:extLst>
      <p:ext uri="{BB962C8B-B14F-4D97-AF65-F5344CB8AC3E}">
        <p14:creationId xmlns:p14="http://schemas.microsoft.com/office/powerpoint/2010/main" val="760043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US" sz="2400"/>
              <a:t>Data Loading</a:t>
            </a:r>
          </a:p>
        </p:txBody>
      </p:sp>
      <p:sp>
        <p:nvSpPr>
          <p:cNvPr id="6" name="TextBox 5">
            <a:extLst>
              <a:ext uri="{FF2B5EF4-FFF2-40B4-BE49-F238E27FC236}">
                <a16:creationId xmlns:a16="http://schemas.microsoft.com/office/drawing/2014/main" id="{DCD61388-99E8-A065-1EBD-8267B290254B}"/>
              </a:ext>
            </a:extLst>
          </p:cNvPr>
          <p:cNvSpPr txBox="1"/>
          <p:nvPr/>
        </p:nvSpPr>
        <p:spPr>
          <a:xfrm>
            <a:off x="3200400" y="297180"/>
            <a:ext cx="53035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12121"/>
              </a:solidFill>
            </a:endParaRPr>
          </a:p>
        </p:txBody>
      </p:sp>
      <p:sp>
        <p:nvSpPr>
          <p:cNvPr id="2" name="TextBox 1">
            <a:extLst>
              <a:ext uri="{FF2B5EF4-FFF2-40B4-BE49-F238E27FC236}">
                <a16:creationId xmlns:a16="http://schemas.microsoft.com/office/drawing/2014/main" id="{B51DDC83-2ABC-657F-5F8B-BFBD434D8C72}"/>
              </a:ext>
            </a:extLst>
          </p:cNvPr>
          <p:cNvSpPr txBox="1"/>
          <p:nvPr/>
        </p:nvSpPr>
        <p:spPr>
          <a:xfrm>
            <a:off x="3120390" y="651510"/>
            <a:ext cx="56464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p>
        </p:txBody>
      </p:sp>
      <p:sp>
        <p:nvSpPr>
          <p:cNvPr id="3" name="TextBox 2">
            <a:extLst>
              <a:ext uri="{FF2B5EF4-FFF2-40B4-BE49-F238E27FC236}">
                <a16:creationId xmlns:a16="http://schemas.microsoft.com/office/drawing/2014/main" id="{696713E8-89DF-47F5-8C7E-6D43F182DB5F}"/>
              </a:ext>
            </a:extLst>
          </p:cNvPr>
          <p:cNvSpPr txBox="1"/>
          <p:nvPr/>
        </p:nvSpPr>
        <p:spPr>
          <a:xfrm>
            <a:off x="3276927" y="804828"/>
            <a:ext cx="3118037" cy="3607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t>Workflow:</a:t>
            </a:r>
            <a:endParaRPr lang="en-US"/>
          </a:p>
          <a:p>
            <a:pPr marL="285750">
              <a:lnSpc>
                <a:spcPct val="150000"/>
              </a:lnSpc>
              <a:buChar char="•"/>
            </a:pPr>
            <a:r>
              <a:rPr lang="en-US"/>
              <a:t>Set up connection to PostgreSQL Server.</a:t>
            </a:r>
          </a:p>
          <a:p>
            <a:pPr marL="285750">
              <a:lnSpc>
                <a:spcPct val="150000"/>
              </a:lnSpc>
              <a:buChar char="•"/>
            </a:pPr>
            <a:r>
              <a:rPr lang="en-US"/>
              <a:t>Define a database name.</a:t>
            </a:r>
          </a:p>
          <a:p>
            <a:pPr marL="285750">
              <a:lnSpc>
                <a:spcPct val="150000"/>
              </a:lnSpc>
              <a:buChar char="•"/>
            </a:pPr>
            <a:r>
              <a:rPr lang="en-US"/>
              <a:t>Create a connection engine to the database.</a:t>
            </a:r>
          </a:p>
          <a:p>
            <a:pPr marL="285750">
              <a:lnSpc>
                <a:spcPct val="150000"/>
              </a:lnSpc>
              <a:buChar char="•"/>
            </a:pPr>
            <a:r>
              <a:rPr lang="en-US"/>
              <a:t>Use a for loop to create all the 10 tables.</a:t>
            </a:r>
          </a:p>
          <a:p>
            <a:pPr marL="285750">
              <a:lnSpc>
                <a:spcPct val="150000"/>
              </a:lnSpc>
              <a:buChar char="•"/>
            </a:pPr>
            <a:r>
              <a:rPr lang="en-US"/>
              <a:t>Read all the cleaned data into </a:t>
            </a:r>
            <a:r>
              <a:rPr lang="en-US" err="1"/>
              <a:t>dataframes</a:t>
            </a:r>
            <a:r>
              <a:rPr lang="en-US"/>
              <a:t> and ingest to PostgreSQL</a:t>
            </a:r>
          </a:p>
        </p:txBody>
      </p:sp>
      <p:pic>
        <p:nvPicPr>
          <p:cNvPr id="7" name="Picture 6" descr="A cartoon of a computer&#10;&#10;Description automatically generated">
            <a:extLst>
              <a:ext uri="{FF2B5EF4-FFF2-40B4-BE49-F238E27FC236}">
                <a16:creationId xmlns:a16="http://schemas.microsoft.com/office/drawing/2014/main" id="{17604815-896C-91B6-4624-BC316B2D5AEF}"/>
              </a:ext>
            </a:extLst>
          </p:cNvPr>
          <p:cNvPicPr>
            <a:picLocks noChangeAspect="1"/>
          </p:cNvPicPr>
          <p:nvPr/>
        </p:nvPicPr>
        <p:blipFill>
          <a:blip r:embed="rId3"/>
          <a:stretch>
            <a:fillRect/>
          </a:stretch>
        </p:blipFill>
        <p:spPr>
          <a:xfrm>
            <a:off x="6626038" y="1558177"/>
            <a:ext cx="1976718" cy="1976718"/>
          </a:xfrm>
          <a:prstGeom prst="rect">
            <a:avLst/>
          </a:prstGeom>
        </p:spPr>
      </p:pic>
    </p:spTree>
    <p:extLst>
      <p:ext uri="{BB962C8B-B14F-4D97-AF65-F5344CB8AC3E}">
        <p14:creationId xmlns:p14="http://schemas.microsoft.com/office/powerpoint/2010/main" val="2612639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5" name="Google Shape;765;p54"/>
          <p:cNvSpPr txBox="1">
            <a:spLocks noGrp="1"/>
          </p:cNvSpPr>
          <p:nvPr>
            <p:ph type="title" idx="4294967295"/>
          </p:nvPr>
        </p:nvSpPr>
        <p:spPr>
          <a:xfrm>
            <a:off x="3400647" y="2307148"/>
            <a:ext cx="5103413" cy="360193"/>
          </a:xfrm>
          <a:prstGeom prst="rect">
            <a:avLst/>
          </a:prstGeom>
        </p:spPr>
        <p:txBody>
          <a:bodyPr spcFirstLastPara="1" wrap="square" lIns="91425" tIns="91425" rIns="91425" bIns="91425" anchor="ctr" anchorCtr="0">
            <a:noAutofit/>
          </a:bodyPr>
          <a:lstStyle/>
          <a:p>
            <a:pPr algn="ctr"/>
            <a:r>
              <a:rPr lang="en" sz="4000" u="sng">
                <a:solidFill>
                  <a:srgbClr val="FFFFFF"/>
                </a:solidFill>
              </a:rPr>
              <a:t>Analysis</a:t>
            </a:r>
            <a:endParaRPr lang="en-US" sz="4000" u="sng"/>
          </a:p>
        </p:txBody>
      </p:sp>
      <p:sp>
        <p:nvSpPr>
          <p:cNvPr id="9" name="Google Shape;217;p32">
            <a:extLst>
              <a:ext uri="{FF2B5EF4-FFF2-40B4-BE49-F238E27FC236}">
                <a16:creationId xmlns:a16="http://schemas.microsoft.com/office/drawing/2014/main" id="{19EE51C5-5459-DD9E-C8F7-D319013C358A}"/>
              </a:ext>
            </a:extLst>
          </p:cNvPr>
          <p:cNvSpPr/>
          <p:nvPr/>
        </p:nvSpPr>
        <p:spPr>
          <a:xfrm>
            <a:off x="477107" y="1678530"/>
            <a:ext cx="1658735" cy="161337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8;p32">
            <a:extLst>
              <a:ext uri="{FF2B5EF4-FFF2-40B4-BE49-F238E27FC236}">
                <a16:creationId xmlns:a16="http://schemas.microsoft.com/office/drawing/2014/main" id="{F6D5D6F0-5AFA-13EE-6E6C-F452268FFBEF}"/>
              </a:ext>
            </a:extLst>
          </p:cNvPr>
          <p:cNvSpPr txBox="1">
            <a:spLocks/>
          </p:cNvSpPr>
          <p:nvPr/>
        </p:nvSpPr>
        <p:spPr>
          <a:xfrm>
            <a:off x="658058" y="1833001"/>
            <a:ext cx="1301371" cy="129082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a:solidFill>
                  <a:schemeClr val="bg1"/>
                </a:solidFill>
              </a:rPr>
              <a:t>05</a:t>
            </a:r>
          </a:p>
        </p:txBody>
      </p:sp>
    </p:spTree>
    <p:extLst>
      <p:ext uri="{BB962C8B-B14F-4D97-AF65-F5344CB8AC3E}">
        <p14:creationId xmlns:p14="http://schemas.microsoft.com/office/powerpoint/2010/main" val="3997334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p:nvPr/>
        </p:nvSpPr>
        <p:spPr>
          <a:xfrm>
            <a:off x="2889173" y="747150"/>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p:nvPr/>
        </p:nvSpPr>
        <p:spPr>
          <a:xfrm>
            <a:off x="2889173" y="2278713"/>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p:nvPr/>
        </p:nvSpPr>
        <p:spPr>
          <a:xfrm>
            <a:off x="2889173" y="3810277"/>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a:off x="5753959" y="747150"/>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5753959" y="2278713"/>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5753959" y="3810277"/>
            <a:ext cx="797400" cy="797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title" idx="21"/>
          </p:nvPr>
        </p:nvSpPr>
        <p:spPr>
          <a:xfrm>
            <a:off x="553205" y="539500"/>
            <a:ext cx="1957320" cy="2032200"/>
          </a:xfrm>
          <a:prstGeom prst="rect">
            <a:avLst/>
          </a:prstGeom>
        </p:spPr>
        <p:txBody>
          <a:bodyPr spcFirstLastPara="1" wrap="square" lIns="91425" tIns="91425" rIns="91425" bIns="91425" anchor="t" anchorCtr="0">
            <a:noAutofit/>
          </a:bodyPr>
          <a:lstStyle/>
          <a:p>
            <a:r>
              <a:rPr lang="en"/>
              <a:t>Project</a:t>
            </a:r>
            <a:br>
              <a:rPr lang="en"/>
            </a:br>
            <a:r>
              <a:rPr lang="en"/>
              <a:t>Workflow</a:t>
            </a:r>
            <a:endParaRPr lang="en-US"/>
          </a:p>
        </p:txBody>
      </p:sp>
      <p:sp>
        <p:nvSpPr>
          <p:cNvPr id="192" name="Google Shape;192;p31"/>
          <p:cNvSpPr txBox="1">
            <a:spLocks noGrp="1"/>
          </p:cNvSpPr>
          <p:nvPr>
            <p:ph type="title"/>
          </p:nvPr>
        </p:nvSpPr>
        <p:spPr>
          <a:xfrm>
            <a:off x="3734798" y="698724"/>
            <a:ext cx="1873052" cy="4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Brainstorming</a:t>
            </a:r>
            <a:endParaRPr/>
          </a:p>
        </p:txBody>
      </p:sp>
      <p:sp>
        <p:nvSpPr>
          <p:cNvPr id="193" name="Google Shape;193;p31"/>
          <p:cNvSpPr txBox="1">
            <a:spLocks noGrp="1"/>
          </p:cNvSpPr>
          <p:nvPr>
            <p:ph type="subTitle" idx="1"/>
          </p:nvPr>
        </p:nvSpPr>
        <p:spPr>
          <a:xfrm>
            <a:off x="3734798" y="1007122"/>
            <a:ext cx="1775400" cy="533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a:buChar char="•"/>
            </a:pPr>
            <a:r>
              <a:rPr lang="en"/>
              <a:t>Gathering ideas</a:t>
            </a:r>
          </a:p>
          <a:p>
            <a:pPr marL="285750" indent="-285750">
              <a:buFont typeface="Arial"/>
              <a:buChar char="•"/>
            </a:pPr>
            <a:r>
              <a:rPr lang="en"/>
              <a:t>Selecting our topic and data sets</a:t>
            </a:r>
          </a:p>
          <a:p>
            <a:pPr marL="285750" indent="-285750">
              <a:buFont typeface="Arial"/>
              <a:buChar char="•"/>
            </a:pPr>
            <a:endParaRPr lang="en"/>
          </a:p>
        </p:txBody>
      </p:sp>
      <p:sp>
        <p:nvSpPr>
          <p:cNvPr id="194" name="Google Shape;194;p31"/>
          <p:cNvSpPr txBox="1">
            <a:spLocks noGrp="1"/>
          </p:cNvSpPr>
          <p:nvPr>
            <p:ph type="title" idx="3"/>
          </p:nvPr>
        </p:nvSpPr>
        <p:spPr>
          <a:xfrm>
            <a:off x="3734798" y="2230288"/>
            <a:ext cx="2025452" cy="4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195" name="Google Shape;195;p31"/>
          <p:cNvSpPr txBox="1">
            <a:spLocks noGrp="1"/>
          </p:cNvSpPr>
          <p:nvPr>
            <p:ph type="subTitle" idx="4"/>
          </p:nvPr>
        </p:nvSpPr>
        <p:spPr>
          <a:xfrm>
            <a:off x="3734798" y="2538686"/>
            <a:ext cx="2025452" cy="533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What do we wish to discover?</a:t>
            </a:r>
          </a:p>
          <a:p>
            <a:pPr marL="285750" indent="-285750">
              <a:buFont typeface="Arial" panose="020B0604020202020204" pitchFamily="34" charset="0"/>
              <a:buChar char="•"/>
            </a:pPr>
            <a:r>
              <a:rPr lang="en-US"/>
              <a:t>What do we need to do?</a:t>
            </a:r>
          </a:p>
        </p:txBody>
      </p:sp>
      <p:sp>
        <p:nvSpPr>
          <p:cNvPr id="196" name="Google Shape;196;p31"/>
          <p:cNvSpPr txBox="1">
            <a:spLocks noGrp="1"/>
          </p:cNvSpPr>
          <p:nvPr>
            <p:ph type="title" idx="5"/>
          </p:nvPr>
        </p:nvSpPr>
        <p:spPr>
          <a:xfrm>
            <a:off x="2986825" y="2410563"/>
            <a:ext cx="602100"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97" name="Google Shape;197;p31"/>
          <p:cNvSpPr txBox="1">
            <a:spLocks noGrp="1"/>
          </p:cNvSpPr>
          <p:nvPr>
            <p:ph type="title" idx="6"/>
          </p:nvPr>
        </p:nvSpPr>
        <p:spPr>
          <a:xfrm>
            <a:off x="3734797" y="3761852"/>
            <a:ext cx="2037599" cy="4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Preparing</a:t>
            </a:r>
            <a:endParaRPr/>
          </a:p>
        </p:txBody>
      </p:sp>
      <p:sp>
        <p:nvSpPr>
          <p:cNvPr id="198" name="Google Shape;198;p31"/>
          <p:cNvSpPr txBox="1">
            <a:spLocks noGrp="1"/>
          </p:cNvSpPr>
          <p:nvPr>
            <p:ph type="subTitle" idx="7"/>
          </p:nvPr>
        </p:nvSpPr>
        <p:spPr>
          <a:xfrm>
            <a:off x="3734798" y="4070250"/>
            <a:ext cx="1775400" cy="5337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
              <a:t>Extracting variables</a:t>
            </a:r>
          </a:p>
          <a:p>
            <a:pPr marL="0" lvl="0" indent="0" algn="l" rtl="0">
              <a:spcBef>
                <a:spcPts val="0"/>
              </a:spcBef>
              <a:spcAft>
                <a:spcPts val="0"/>
              </a:spcAft>
            </a:pPr>
            <a:endParaRPr lang="en"/>
          </a:p>
        </p:txBody>
      </p:sp>
      <p:sp>
        <p:nvSpPr>
          <p:cNvPr id="199" name="Google Shape;199;p31"/>
          <p:cNvSpPr txBox="1">
            <a:spLocks noGrp="1"/>
          </p:cNvSpPr>
          <p:nvPr>
            <p:ph type="title" idx="8"/>
          </p:nvPr>
        </p:nvSpPr>
        <p:spPr>
          <a:xfrm>
            <a:off x="2986825" y="3942127"/>
            <a:ext cx="602100"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0" name="Google Shape;200;p31"/>
          <p:cNvSpPr txBox="1">
            <a:spLocks noGrp="1"/>
          </p:cNvSpPr>
          <p:nvPr>
            <p:ph type="title" idx="14"/>
          </p:nvPr>
        </p:nvSpPr>
        <p:spPr>
          <a:xfrm>
            <a:off x="5851611" y="878999"/>
            <a:ext cx="602100"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1" name="Google Shape;201;p31"/>
          <p:cNvSpPr txBox="1">
            <a:spLocks noGrp="1"/>
          </p:cNvSpPr>
          <p:nvPr>
            <p:ph type="title" idx="9"/>
          </p:nvPr>
        </p:nvSpPr>
        <p:spPr>
          <a:xfrm>
            <a:off x="6599583" y="698724"/>
            <a:ext cx="2751395" cy="4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Transforming/Loading</a:t>
            </a:r>
            <a:endParaRPr lang="en-US" sz="1800"/>
          </a:p>
        </p:txBody>
      </p:sp>
      <p:sp>
        <p:nvSpPr>
          <p:cNvPr id="202" name="Google Shape;202;p31"/>
          <p:cNvSpPr txBox="1">
            <a:spLocks noGrp="1"/>
          </p:cNvSpPr>
          <p:nvPr>
            <p:ph type="title" idx="17"/>
          </p:nvPr>
        </p:nvSpPr>
        <p:spPr>
          <a:xfrm>
            <a:off x="5851611" y="2410563"/>
            <a:ext cx="602100"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03" name="Google Shape;203;p31"/>
          <p:cNvSpPr txBox="1">
            <a:spLocks noGrp="1"/>
          </p:cNvSpPr>
          <p:nvPr>
            <p:ph type="title" idx="2"/>
          </p:nvPr>
        </p:nvSpPr>
        <p:spPr>
          <a:xfrm>
            <a:off x="2986825" y="878999"/>
            <a:ext cx="602100" cy="533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4" name="Google Shape;204;p31"/>
          <p:cNvSpPr txBox="1">
            <a:spLocks noGrp="1"/>
          </p:cNvSpPr>
          <p:nvPr>
            <p:ph type="subTitle" idx="13"/>
          </p:nvPr>
        </p:nvSpPr>
        <p:spPr>
          <a:xfrm>
            <a:off x="6599584" y="1007122"/>
            <a:ext cx="1775400" cy="5337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
              <a:t>Cleaning</a:t>
            </a:r>
          </a:p>
          <a:p>
            <a:pPr marL="285750" indent="-285750">
              <a:buFont typeface="Arial" panose="020B0604020202020204" pitchFamily="34" charset="0"/>
              <a:buChar char="•"/>
            </a:pPr>
            <a:r>
              <a:rPr lang="en"/>
              <a:t>Loading data to SQL server</a:t>
            </a:r>
            <a:endParaRPr/>
          </a:p>
        </p:txBody>
      </p:sp>
      <p:sp>
        <p:nvSpPr>
          <p:cNvPr id="205" name="Google Shape;205;p31"/>
          <p:cNvSpPr txBox="1">
            <a:spLocks noGrp="1"/>
          </p:cNvSpPr>
          <p:nvPr>
            <p:ph type="title" idx="15"/>
          </p:nvPr>
        </p:nvSpPr>
        <p:spPr>
          <a:xfrm>
            <a:off x="6599584" y="2230288"/>
            <a:ext cx="1775400" cy="4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a:t>Analysis</a:t>
            </a:r>
          </a:p>
        </p:txBody>
      </p:sp>
      <p:sp>
        <p:nvSpPr>
          <p:cNvPr id="206" name="Google Shape;206;p31"/>
          <p:cNvSpPr txBox="1">
            <a:spLocks noGrp="1"/>
          </p:cNvSpPr>
          <p:nvPr>
            <p:ph type="subTitle" idx="16"/>
          </p:nvPr>
        </p:nvSpPr>
        <p:spPr>
          <a:xfrm>
            <a:off x="6599584" y="2538686"/>
            <a:ext cx="1775400" cy="5337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
              <a:t>Using analyzing tools to answer our questions</a:t>
            </a:r>
            <a:endParaRPr/>
          </a:p>
        </p:txBody>
      </p:sp>
      <p:sp>
        <p:nvSpPr>
          <p:cNvPr id="207" name="Google Shape;207;p31"/>
          <p:cNvSpPr txBox="1">
            <a:spLocks noGrp="1"/>
          </p:cNvSpPr>
          <p:nvPr>
            <p:ph type="title" idx="18"/>
          </p:nvPr>
        </p:nvSpPr>
        <p:spPr>
          <a:xfrm>
            <a:off x="6599584" y="3761852"/>
            <a:ext cx="1775400" cy="40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208" name="Google Shape;208;p31"/>
          <p:cNvSpPr txBox="1">
            <a:spLocks noGrp="1"/>
          </p:cNvSpPr>
          <p:nvPr>
            <p:ph type="subTitle" idx="19"/>
          </p:nvPr>
        </p:nvSpPr>
        <p:spPr>
          <a:xfrm>
            <a:off x="6599584" y="4070250"/>
            <a:ext cx="2043500" cy="533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a:t>Challenges faced</a:t>
            </a:r>
          </a:p>
          <a:p>
            <a:pPr marL="285750" lvl="0" indent="-285750" algn="l" rtl="0">
              <a:spcBef>
                <a:spcPts val="0"/>
              </a:spcBef>
              <a:spcAft>
                <a:spcPts val="0"/>
              </a:spcAft>
              <a:buFont typeface="Arial" panose="020B0604020202020204" pitchFamily="34" charset="0"/>
              <a:buChar char="•"/>
            </a:pPr>
            <a:r>
              <a:rPr lang="en"/>
              <a:t>What could be done better?</a:t>
            </a:r>
            <a:endParaRPr/>
          </a:p>
        </p:txBody>
      </p:sp>
      <p:sp>
        <p:nvSpPr>
          <p:cNvPr id="209" name="Google Shape;209;p31"/>
          <p:cNvSpPr txBox="1">
            <a:spLocks noGrp="1"/>
          </p:cNvSpPr>
          <p:nvPr>
            <p:ph type="title" idx="20"/>
          </p:nvPr>
        </p:nvSpPr>
        <p:spPr>
          <a:xfrm>
            <a:off x="5851611" y="3942127"/>
            <a:ext cx="602100" cy="5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Sentiment</a:t>
            </a:r>
            <a:br>
              <a:rPr lang="en" sz="2400"/>
            </a:br>
            <a:r>
              <a:rPr lang="en" sz="2400"/>
              <a:t>Analysis:</a:t>
            </a:r>
            <a:br>
              <a:rPr lang="en" sz="2400"/>
            </a:br>
            <a:r>
              <a:rPr lang="en" sz="2400"/>
              <a:t>Quick Facts</a:t>
            </a:r>
          </a:p>
        </p:txBody>
      </p:sp>
      <p:sp>
        <p:nvSpPr>
          <p:cNvPr id="3" name="TextBox 2">
            <a:extLst>
              <a:ext uri="{FF2B5EF4-FFF2-40B4-BE49-F238E27FC236}">
                <a16:creationId xmlns:a16="http://schemas.microsoft.com/office/drawing/2014/main" id="{D555538C-31D8-32D0-7F41-26005ECADAAD}"/>
              </a:ext>
            </a:extLst>
          </p:cNvPr>
          <p:cNvSpPr txBox="1"/>
          <p:nvPr/>
        </p:nvSpPr>
        <p:spPr>
          <a:xfrm>
            <a:off x="3240405" y="582930"/>
            <a:ext cx="53492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B89A7800-3ECF-2980-10CB-662AC061BE8B}"/>
              </a:ext>
            </a:extLst>
          </p:cNvPr>
          <p:cNvSpPr txBox="1"/>
          <p:nvPr/>
        </p:nvSpPr>
        <p:spPr>
          <a:xfrm>
            <a:off x="3200400" y="1360170"/>
            <a:ext cx="512064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How it Works:</a:t>
            </a:r>
          </a:p>
          <a:p>
            <a:pPr marL="228600" indent="-228600">
              <a:buAutoNum type="arabicPeriod"/>
            </a:pPr>
            <a:endParaRPr lang="en-US" b="1"/>
          </a:p>
          <a:p>
            <a:pPr marL="228600" indent="-228600">
              <a:buAutoNum type="arabicPeriod"/>
            </a:pPr>
            <a:r>
              <a:rPr lang="en-US" b="1"/>
              <a:t>Breaking Down the Text:</a:t>
            </a:r>
            <a:endParaRPr lang="en-US"/>
          </a:p>
          <a:p>
            <a:pPr lvl="1"/>
            <a:r>
              <a:rPr lang="en-US"/>
              <a:t>Text is split into smaller pieces (common phrases, words, or parts of words), for easier analysis.</a:t>
            </a:r>
          </a:p>
          <a:p>
            <a:endParaRPr lang="en-US" b="1"/>
          </a:p>
          <a:p>
            <a:r>
              <a:rPr lang="en-US" b="1"/>
              <a:t>2. Understanding the Tone:</a:t>
            </a:r>
            <a:endParaRPr lang="en-US"/>
          </a:p>
          <a:p>
            <a:pPr lvl="1"/>
            <a:r>
              <a:rPr lang="en-US"/>
              <a:t>Sentiment analysis models may look at individual words and phrases, or they may consider the whole context of the sentence or paragraph.</a:t>
            </a:r>
          </a:p>
          <a:p>
            <a:endParaRPr lang="en-US" b="1"/>
          </a:p>
          <a:p>
            <a:r>
              <a:rPr lang="en-US" b="1"/>
              <a:t>Deciding the Overall Sentiment:</a:t>
            </a:r>
            <a:endParaRPr lang="en-US"/>
          </a:p>
          <a:p>
            <a:pPr lvl="1"/>
            <a:r>
              <a:rPr lang="en-US"/>
              <a:t>A score is generated, to indicate if the text is more positive or negative. Some models also score for neutrality.</a:t>
            </a:r>
          </a:p>
        </p:txBody>
      </p:sp>
      <p:pic>
        <p:nvPicPr>
          <p:cNvPr id="2" name="Picture 1" descr="A blue circle with a smiling face&#10;&#10;Description automatically generated">
            <a:extLst>
              <a:ext uri="{FF2B5EF4-FFF2-40B4-BE49-F238E27FC236}">
                <a16:creationId xmlns:a16="http://schemas.microsoft.com/office/drawing/2014/main" id="{37E77D40-06EA-DB98-BBDE-7D6054F8930B}"/>
              </a:ext>
            </a:extLst>
          </p:cNvPr>
          <p:cNvPicPr>
            <a:picLocks noChangeAspect="1"/>
          </p:cNvPicPr>
          <p:nvPr/>
        </p:nvPicPr>
        <p:blipFill>
          <a:blip r:embed="rId3"/>
          <a:stretch>
            <a:fillRect/>
          </a:stretch>
        </p:blipFill>
        <p:spPr>
          <a:xfrm>
            <a:off x="4572000" y="542925"/>
            <a:ext cx="514350" cy="514350"/>
          </a:xfrm>
          <a:prstGeom prst="rect">
            <a:avLst/>
          </a:prstGeom>
        </p:spPr>
      </p:pic>
      <p:pic>
        <p:nvPicPr>
          <p:cNvPr id="5" name="Picture 4" descr="A blue face with black lines&#10;&#10;Description automatically generated">
            <a:extLst>
              <a:ext uri="{FF2B5EF4-FFF2-40B4-BE49-F238E27FC236}">
                <a16:creationId xmlns:a16="http://schemas.microsoft.com/office/drawing/2014/main" id="{87188EBF-E88D-2066-9875-EDE5F853D0A2}"/>
              </a:ext>
            </a:extLst>
          </p:cNvPr>
          <p:cNvPicPr>
            <a:picLocks noChangeAspect="1"/>
          </p:cNvPicPr>
          <p:nvPr/>
        </p:nvPicPr>
        <p:blipFill>
          <a:blip r:embed="rId4"/>
          <a:stretch>
            <a:fillRect/>
          </a:stretch>
        </p:blipFill>
        <p:spPr>
          <a:xfrm>
            <a:off x="6132195" y="548640"/>
            <a:ext cx="514350" cy="514350"/>
          </a:xfrm>
          <a:prstGeom prst="rect">
            <a:avLst/>
          </a:prstGeom>
        </p:spPr>
      </p:pic>
      <p:sp>
        <p:nvSpPr>
          <p:cNvPr id="6" name="TextBox 5">
            <a:extLst>
              <a:ext uri="{FF2B5EF4-FFF2-40B4-BE49-F238E27FC236}">
                <a16:creationId xmlns:a16="http://schemas.microsoft.com/office/drawing/2014/main" id="{33DA2837-9EB7-2B2A-8646-628F1A9B7757}"/>
              </a:ext>
            </a:extLst>
          </p:cNvPr>
          <p:cNvSpPr txBox="1"/>
          <p:nvPr/>
        </p:nvSpPr>
        <p:spPr>
          <a:xfrm>
            <a:off x="5406390" y="748665"/>
            <a:ext cx="57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VS</a:t>
            </a:r>
          </a:p>
        </p:txBody>
      </p:sp>
    </p:spTree>
    <p:extLst>
      <p:ext uri="{BB962C8B-B14F-4D97-AF65-F5344CB8AC3E}">
        <p14:creationId xmlns:p14="http://schemas.microsoft.com/office/powerpoint/2010/main" val="18416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Sentiment</a:t>
            </a:r>
            <a:br>
              <a:rPr lang="en" sz="2400"/>
            </a:br>
            <a:r>
              <a:rPr lang="en" sz="2400"/>
              <a:t>Analysis:</a:t>
            </a:r>
            <a:br>
              <a:rPr lang="en" sz="2400"/>
            </a:br>
            <a:r>
              <a:rPr lang="en" sz="2400"/>
              <a:t>Different Tools</a:t>
            </a:r>
          </a:p>
        </p:txBody>
      </p:sp>
      <p:sp>
        <p:nvSpPr>
          <p:cNvPr id="4" name="TextBox 3">
            <a:extLst>
              <a:ext uri="{FF2B5EF4-FFF2-40B4-BE49-F238E27FC236}">
                <a16:creationId xmlns:a16="http://schemas.microsoft.com/office/drawing/2014/main" id="{B89A7800-3ECF-2980-10CB-662AC061BE8B}"/>
              </a:ext>
            </a:extLst>
          </p:cNvPr>
          <p:cNvSpPr txBox="1"/>
          <p:nvPr/>
        </p:nvSpPr>
        <p:spPr>
          <a:xfrm>
            <a:off x="3200400" y="1360170"/>
            <a:ext cx="5120640"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u="sng"/>
              <a:t>Comparing 3 Sentiment Analysis Tools</a:t>
            </a:r>
          </a:p>
          <a:p>
            <a:pPr marL="228600" indent="-228600">
              <a:buAutoNum type="arabicPeriod"/>
            </a:pPr>
            <a:endParaRPr lang="en-US" b="1"/>
          </a:p>
          <a:p>
            <a:pPr marL="285750" indent="-285750">
              <a:buChar char="•"/>
            </a:pPr>
            <a:r>
              <a:rPr lang="en-US"/>
              <a:t>Text Blob</a:t>
            </a:r>
          </a:p>
          <a:p>
            <a:pPr marL="285750" indent="-285750">
              <a:buChar char="•"/>
            </a:pPr>
            <a:endParaRPr lang="en-US"/>
          </a:p>
          <a:p>
            <a:pPr marL="285750" indent="-285750">
              <a:buChar char="•"/>
            </a:pPr>
            <a:r>
              <a:rPr lang="en-US"/>
              <a:t>Transformer</a:t>
            </a:r>
          </a:p>
          <a:p>
            <a:pPr marL="285750" indent="-285750">
              <a:buChar char="•"/>
            </a:pPr>
            <a:endParaRPr lang="en-US"/>
          </a:p>
          <a:p>
            <a:pPr marL="285750" indent="-285750">
              <a:buChar char="•"/>
            </a:pPr>
            <a:r>
              <a:rPr lang="en-US"/>
              <a:t>VADER</a:t>
            </a:r>
          </a:p>
          <a:p>
            <a:pPr lvl="1"/>
            <a:endParaRPr lang="en-US"/>
          </a:p>
        </p:txBody>
      </p:sp>
    </p:spTree>
    <p:extLst>
      <p:ext uri="{BB962C8B-B14F-4D97-AF65-F5344CB8AC3E}">
        <p14:creationId xmlns:p14="http://schemas.microsoft.com/office/powerpoint/2010/main" val="4246184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Sentiment</a:t>
            </a:r>
            <a:br>
              <a:rPr lang="en" sz="2400"/>
            </a:br>
            <a:r>
              <a:rPr lang="en" sz="2400"/>
              <a:t>Analysis:</a:t>
            </a:r>
            <a:br>
              <a:rPr lang="en" sz="2400"/>
            </a:br>
            <a:r>
              <a:rPr lang="en" sz="2400"/>
              <a:t>Text Blob</a:t>
            </a:r>
            <a:endParaRPr lang="en-US" sz="2400"/>
          </a:p>
        </p:txBody>
      </p:sp>
      <p:pic>
        <p:nvPicPr>
          <p:cNvPr id="4" name="Picture 3" descr="What is a blobfish?">
            <a:extLst>
              <a:ext uri="{FF2B5EF4-FFF2-40B4-BE49-F238E27FC236}">
                <a16:creationId xmlns:a16="http://schemas.microsoft.com/office/drawing/2014/main" id="{F4EECBBB-3CCF-5DEC-BFB7-FB38C180E305}"/>
              </a:ext>
            </a:extLst>
          </p:cNvPr>
          <p:cNvPicPr>
            <a:picLocks noChangeAspect="1"/>
          </p:cNvPicPr>
          <p:nvPr/>
        </p:nvPicPr>
        <p:blipFill>
          <a:blip r:embed="rId3"/>
          <a:stretch>
            <a:fillRect/>
          </a:stretch>
        </p:blipFill>
        <p:spPr>
          <a:xfrm>
            <a:off x="4149090" y="537210"/>
            <a:ext cx="2960370" cy="1971675"/>
          </a:xfrm>
          <a:prstGeom prst="rect">
            <a:avLst/>
          </a:prstGeom>
        </p:spPr>
      </p:pic>
      <p:pic>
        <p:nvPicPr>
          <p:cNvPr id="5" name="Picture 4" descr="A white rectangular box with black text&#10;&#10;Description automatically generated">
            <a:extLst>
              <a:ext uri="{FF2B5EF4-FFF2-40B4-BE49-F238E27FC236}">
                <a16:creationId xmlns:a16="http://schemas.microsoft.com/office/drawing/2014/main" id="{997F4FE0-BFDB-6A5C-4CD0-9A02D976C331}"/>
              </a:ext>
            </a:extLst>
          </p:cNvPr>
          <p:cNvPicPr>
            <a:picLocks noChangeAspect="1"/>
          </p:cNvPicPr>
          <p:nvPr/>
        </p:nvPicPr>
        <p:blipFill rotWithShape="1">
          <a:blip r:embed="rId4"/>
          <a:srcRect l="2637" r="-102" b="-1754"/>
          <a:stretch/>
        </p:blipFill>
        <p:spPr>
          <a:xfrm>
            <a:off x="3108960" y="2994911"/>
            <a:ext cx="5672679" cy="691250"/>
          </a:xfrm>
          <a:prstGeom prst="rect">
            <a:avLst/>
          </a:prstGeom>
        </p:spPr>
      </p:pic>
      <p:pic>
        <p:nvPicPr>
          <p:cNvPr id="8" name="Picture 7" descr="Rejected Lunch Sticker by KP Snacks for iOS &amp; Android | GIPHY">
            <a:extLst>
              <a:ext uri="{FF2B5EF4-FFF2-40B4-BE49-F238E27FC236}">
                <a16:creationId xmlns:a16="http://schemas.microsoft.com/office/drawing/2014/main" id="{E84924AE-8C64-9E9B-C520-A65198C578DE}"/>
              </a:ext>
            </a:extLst>
          </p:cNvPr>
          <p:cNvPicPr>
            <a:picLocks noChangeAspect="1"/>
          </p:cNvPicPr>
          <p:nvPr/>
        </p:nvPicPr>
        <p:blipFill>
          <a:blip r:embed="rId5"/>
          <a:stretch>
            <a:fillRect/>
          </a:stretch>
        </p:blipFill>
        <p:spPr>
          <a:xfrm>
            <a:off x="4698547" y="660309"/>
            <a:ext cx="1734275" cy="1727381"/>
          </a:xfrm>
          <a:prstGeom prst="rect">
            <a:avLst/>
          </a:prstGeom>
        </p:spPr>
      </p:pic>
      <p:pic>
        <p:nvPicPr>
          <p:cNvPr id="6" name="Picture 5" descr="A white box with black text&#10;&#10;Description automatically generated">
            <a:extLst>
              <a:ext uri="{FF2B5EF4-FFF2-40B4-BE49-F238E27FC236}">
                <a16:creationId xmlns:a16="http://schemas.microsoft.com/office/drawing/2014/main" id="{7081C191-0472-AB46-7E84-AA2AB2B81370}"/>
              </a:ext>
            </a:extLst>
          </p:cNvPr>
          <p:cNvPicPr>
            <a:picLocks noChangeAspect="1"/>
          </p:cNvPicPr>
          <p:nvPr/>
        </p:nvPicPr>
        <p:blipFill>
          <a:blip r:embed="rId6"/>
          <a:stretch>
            <a:fillRect/>
          </a:stretch>
        </p:blipFill>
        <p:spPr>
          <a:xfrm>
            <a:off x="3108960" y="3990384"/>
            <a:ext cx="5400675" cy="746036"/>
          </a:xfrm>
          <a:prstGeom prst="rect">
            <a:avLst/>
          </a:prstGeom>
        </p:spPr>
      </p:pic>
    </p:spTree>
    <p:extLst>
      <p:ext uri="{BB962C8B-B14F-4D97-AF65-F5344CB8AC3E}">
        <p14:creationId xmlns:p14="http://schemas.microsoft.com/office/powerpoint/2010/main" val="398410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4" name="Picture 3" descr="A screen shot of a computer&#10;&#10;Description automatically generated">
            <a:extLst>
              <a:ext uri="{FF2B5EF4-FFF2-40B4-BE49-F238E27FC236}">
                <a16:creationId xmlns:a16="http://schemas.microsoft.com/office/drawing/2014/main" id="{5B388E6F-50A2-A4D5-B4F0-BA6B8C655AF4}"/>
              </a:ext>
            </a:extLst>
          </p:cNvPr>
          <p:cNvPicPr>
            <a:picLocks noChangeAspect="1"/>
          </p:cNvPicPr>
          <p:nvPr/>
        </p:nvPicPr>
        <p:blipFill>
          <a:blip r:embed="rId4"/>
          <a:stretch>
            <a:fillRect/>
          </a:stretch>
        </p:blipFill>
        <p:spPr>
          <a:xfrm>
            <a:off x="3337560" y="2611391"/>
            <a:ext cx="5183505" cy="1835967"/>
          </a:xfrm>
          <a:prstGeom prst="rect">
            <a:avLst/>
          </a:prstGeom>
        </p:spPr>
      </p:pic>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Sentiment</a:t>
            </a:r>
            <a:br>
              <a:rPr lang="en" sz="2400"/>
            </a:br>
            <a:r>
              <a:rPr lang="en" sz="2400"/>
              <a:t>Analysis:</a:t>
            </a:r>
            <a:br>
              <a:rPr lang="en" sz="2400"/>
            </a:br>
            <a:r>
              <a:rPr lang="en" sz="2400"/>
              <a:t>Transformers Vs.</a:t>
            </a:r>
            <a:br>
              <a:rPr lang="en" sz="2400"/>
            </a:br>
            <a:r>
              <a:rPr lang="en" sz="2400"/>
              <a:t>Vader</a:t>
            </a:r>
            <a:endParaRPr lang="en-US" sz="2400"/>
          </a:p>
        </p:txBody>
      </p:sp>
      <p:pic>
        <p:nvPicPr>
          <p:cNvPr id="3" name="Picture 2" descr="A screen shot of a computer code&#10;&#10;Description automatically generated">
            <a:extLst>
              <a:ext uri="{FF2B5EF4-FFF2-40B4-BE49-F238E27FC236}">
                <a16:creationId xmlns:a16="http://schemas.microsoft.com/office/drawing/2014/main" id="{5991D86B-3EDC-08BC-A9F7-C356580772CB}"/>
              </a:ext>
            </a:extLst>
          </p:cNvPr>
          <p:cNvPicPr>
            <a:picLocks noChangeAspect="1"/>
          </p:cNvPicPr>
          <p:nvPr/>
        </p:nvPicPr>
        <p:blipFill>
          <a:blip r:embed="rId5"/>
          <a:stretch>
            <a:fillRect/>
          </a:stretch>
        </p:blipFill>
        <p:spPr>
          <a:xfrm>
            <a:off x="3337560" y="328859"/>
            <a:ext cx="5189220" cy="2211213"/>
          </a:xfrm>
          <a:prstGeom prst="rect">
            <a:avLst/>
          </a:prstGeom>
        </p:spPr>
      </p:pic>
      <p:pic>
        <p:nvPicPr>
          <p:cNvPr id="5" name="Picture 4" descr="A collage of a cartoon character&#10;&#10;Description automatically generated">
            <a:extLst>
              <a:ext uri="{FF2B5EF4-FFF2-40B4-BE49-F238E27FC236}">
                <a16:creationId xmlns:a16="http://schemas.microsoft.com/office/drawing/2014/main" id="{9DF4D5FD-E1A4-61FD-041E-6750C859304A}"/>
              </a:ext>
            </a:extLst>
          </p:cNvPr>
          <p:cNvPicPr>
            <a:picLocks noChangeAspect="1"/>
          </p:cNvPicPr>
          <p:nvPr/>
        </p:nvPicPr>
        <p:blipFill rotWithShape="1">
          <a:blip r:embed="rId6"/>
          <a:srcRect r="50857" b="-382"/>
          <a:stretch/>
        </p:blipFill>
        <p:spPr>
          <a:xfrm>
            <a:off x="2903220" y="664655"/>
            <a:ext cx="982981" cy="150534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788FB01-044D-566A-246A-35179DA30AC5}"/>
              </a:ext>
            </a:extLst>
          </p:cNvPr>
          <p:cNvPicPr>
            <a:picLocks noChangeAspect="1"/>
          </p:cNvPicPr>
          <p:nvPr/>
        </p:nvPicPr>
        <p:blipFill>
          <a:blip r:embed="rId7"/>
          <a:stretch>
            <a:fillRect/>
          </a:stretch>
        </p:blipFill>
        <p:spPr>
          <a:xfrm>
            <a:off x="3590471" y="2628322"/>
            <a:ext cx="4929411" cy="2272643"/>
          </a:xfrm>
          <a:prstGeom prst="rect">
            <a:avLst/>
          </a:prstGeom>
        </p:spPr>
      </p:pic>
      <p:pic>
        <p:nvPicPr>
          <p:cNvPr id="2" name="Picture 1" descr="A collage of a cartoon character&#10;&#10;Description automatically generated">
            <a:extLst>
              <a:ext uri="{FF2B5EF4-FFF2-40B4-BE49-F238E27FC236}">
                <a16:creationId xmlns:a16="http://schemas.microsoft.com/office/drawing/2014/main" id="{5145BCAC-CA55-0635-7942-7CD947D546DF}"/>
              </a:ext>
            </a:extLst>
          </p:cNvPr>
          <p:cNvPicPr>
            <a:picLocks noChangeAspect="1"/>
          </p:cNvPicPr>
          <p:nvPr/>
        </p:nvPicPr>
        <p:blipFill rotWithShape="1">
          <a:blip r:embed="rId6"/>
          <a:srcRect l="49714" b="-382"/>
          <a:stretch/>
        </p:blipFill>
        <p:spPr>
          <a:xfrm>
            <a:off x="2903220" y="3276410"/>
            <a:ext cx="1005842" cy="1505340"/>
          </a:xfrm>
          <a:prstGeom prst="rect">
            <a:avLst/>
          </a:prstGeom>
        </p:spPr>
      </p:pic>
    </p:spTree>
    <p:extLst>
      <p:ext uri="{BB962C8B-B14F-4D97-AF65-F5344CB8AC3E}">
        <p14:creationId xmlns:p14="http://schemas.microsoft.com/office/powerpoint/2010/main" val="2974882607"/>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Sentiment</a:t>
            </a:r>
            <a:br>
              <a:rPr lang="en" sz="2400"/>
            </a:br>
            <a:r>
              <a:rPr lang="en" sz="2400"/>
              <a:t>Analysis:</a:t>
            </a:r>
            <a:br>
              <a:rPr lang="en" sz="2400"/>
            </a:br>
            <a:r>
              <a:rPr lang="en" sz="2400"/>
              <a:t>Models</a:t>
            </a:r>
          </a:p>
        </p:txBody>
      </p:sp>
      <p:sp>
        <p:nvSpPr>
          <p:cNvPr id="3" name="TextBox 2">
            <a:extLst>
              <a:ext uri="{FF2B5EF4-FFF2-40B4-BE49-F238E27FC236}">
                <a16:creationId xmlns:a16="http://schemas.microsoft.com/office/drawing/2014/main" id="{3026E205-A20F-B97B-9986-891DE2BB601A}"/>
              </a:ext>
            </a:extLst>
          </p:cNvPr>
          <p:cNvSpPr txBox="1"/>
          <p:nvPr/>
        </p:nvSpPr>
        <p:spPr>
          <a:xfrm>
            <a:off x="3211830" y="800100"/>
            <a:ext cx="493776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Model 1: "</a:t>
            </a:r>
            <a:r>
              <a:rPr lang="en-US" sz="1200" b="1" err="1"/>
              <a:t>DistilBERT</a:t>
            </a:r>
            <a:r>
              <a:rPr lang="en-US" sz="1200" b="1"/>
              <a:t> base uncased finetuned SST-2"</a:t>
            </a:r>
          </a:p>
          <a:p>
            <a:endParaRPr lang="en-US" sz="1200"/>
          </a:p>
          <a:p>
            <a:r>
              <a:rPr lang="en-US" sz="1200"/>
              <a:t>VS</a:t>
            </a:r>
            <a:endParaRPr lang="en-US"/>
          </a:p>
          <a:p>
            <a:pPr marL="285750" indent="-285750">
              <a:buChar char="•"/>
            </a:pPr>
            <a:endParaRPr lang="en-US" sz="1200"/>
          </a:p>
          <a:p>
            <a:r>
              <a:rPr lang="en-US" sz="1200" b="1"/>
              <a:t>Model 2: VADER</a:t>
            </a:r>
          </a:p>
        </p:txBody>
      </p:sp>
      <p:sp>
        <p:nvSpPr>
          <p:cNvPr id="2" name="TextBox 1">
            <a:extLst>
              <a:ext uri="{FF2B5EF4-FFF2-40B4-BE49-F238E27FC236}">
                <a16:creationId xmlns:a16="http://schemas.microsoft.com/office/drawing/2014/main" id="{A2576B0D-FF5A-DF78-E17C-232A7657B385}"/>
              </a:ext>
            </a:extLst>
          </p:cNvPr>
          <p:cNvSpPr txBox="1"/>
          <p:nvPr/>
        </p:nvSpPr>
        <p:spPr>
          <a:xfrm>
            <a:off x="3260911" y="2084294"/>
            <a:ext cx="5462867"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Example Sentence:</a:t>
            </a:r>
            <a:r>
              <a:rPr lang="en-US"/>
              <a:t> "The plot had some truly unexpected twists that really threw me off, but in a good way!"</a:t>
            </a:r>
          </a:p>
          <a:p>
            <a:endParaRPr lang="en-US"/>
          </a:p>
          <a:p>
            <a:r>
              <a:rPr lang="en-US" b="1"/>
              <a:t>VADER:</a:t>
            </a:r>
            <a:r>
              <a:rPr lang="en-US"/>
              <a:t> assigns scores to words like "unexpected" and "good." If a common phrase like "threw me off" is in its lexicon, it will score that as a phrase.</a:t>
            </a:r>
          </a:p>
          <a:p>
            <a:endParaRPr lang="en-US"/>
          </a:p>
          <a:p>
            <a:r>
              <a:rPr lang="en-US" b="1"/>
              <a:t>BERT:</a:t>
            </a:r>
            <a:r>
              <a:rPr lang="en-US"/>
              <a:t> BERT stands for Bidirectional Encoder Representations from Transformers. Looks at the whole sentence, is designed to understand that "unexpected" and "threw me off" are positives in this sentence.</a:t>
            </a:r>
          </a:p>
        </p:txBody>
      </p:sp>
    </p:spTree>
    <p:extLst>
      <p:ext uri="{BB962C8B-B14F-4D97-AF65-F5344CB8AC3E}">
        <p14:creationId xmlns:p14="http://schemas.microsoft.com/office/powerpoint/2010/main" val="959676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Sentiment</a:t>
            </a:r>
            <a:br>
              <a:rPr lang="en" sz="2400"/>
            </a:br>
            <a:r>
              <a:rPr lang="en" sz="2400"/>
              <a:t>Analysis:</a:t>
            </a:r>
            <a:br>
              <a:rPr lang="en" sz="2400"/>
            </a:br>
            <a:r>
              <a:rPr lang="en" sz="2400"/>
              <a:t>Process</a:t>
            </a:r>
          </a:p>
        </p:txBody>
      </p:sp>
      <p:sp>
        <p:nvSpPr>
          <p:cNvPr id="3" name="TextBox 2">
            <a:extLst>
              <a:ext uri="{FF2B5EF4-FFF2-40B4-BE49-F238E27FC236}">
                <a16:creationId xmlns:a16="http://schemas.microsoft.com/office/drawing/2014/main" id="{3026E205-A20F-B97B-9986-891DE2BB601A}"/>
              </a:ext>
            </a:extLst>
          </p:cNvPr>
          <p:cNvSpPr txBox="1"/>
          <p:nvPr/>
        </p:nvSpPr>
        <p:spPr>
          <a:xfrm>
            <a:off x="3211830" y="605790"/>
            <a:ext cx="5372100"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Putting "BERT" from Transformers to work:</a:t>
            </a:r>
          </a:p>
          <a:p>
            <a:endParaRPr lang="en-US" sz="1200"/>
          </a:p>
          <a:p>
            <a:pPr marL="342900" indent="-342900">
              <a:buAutoNum type="arabicPeriod"/>
            </a:pPr>
            <a:r>
              <a:rPr lang="en-US" sz="1200"/>
              <a:t>Each comment is checked for length, truncated if too long.</a:t>
            </a:r>
          </a:p>
          <a:p>
            <a:pPr marL="342900" indent="-342900">
              <a:buAutoNum type="arabicPeriod"/>
            </a:pPr>
            <a:r>
              <a:rPr lang="en-US" sz="1200"/>
              <a:t>"BERT" analyses the sentiment of each comment—generates a sentiment score and label, but we only need the label. </a:t>
            </a:r>
          </a:p>
          <a:p>
            <a:pPr marL="342900" indent="-342900">
              <a:buAutoNum type="arabicPeriod"/>
            </a:pPr>
            <a:r>
              <a:rPr lang="en-US" sz="1200"/>
              <a:t>Add "</a:t>
            </a:r>
            <a:r>
              <a:rPr lang="en-US" sz="1200" err="1"/>
              <a:t>sentiment_label</a:t>
            </a:r>
            <a:r>
              <a:rPr lang="en-US" sz="1200"/>
              <a:t>" as a new column to the </a:t>
            </a:r>
            <a:r>
              <a:rPr lang="en-US" sz="1200" err="1"/>
              <a:t>DataFrame</a:t>
            </a:r>
            <a:r>
              <a:rPr lang="en-US" sz="1200"/>
              <a:t>. Based on the count of Positive sentiment labels, the overall sentiment for the comments in each table is determined and printed—'Mostly Positive,' 'Mostly Negative,' or 'Neutral' (same number of positive and negative comments).</a:t>
            </a:r>
          </a:p>
          <a:p>
            <a:endParaRPr lang="en-US"/>
          </a:p>
        </p:txBody>
      </p:sp>
      <p:sp>
        <p:nvSpPr>
          <p:cNvPr id="4" name="TextBox 3">
            <a:extLst>
              <a:ext uri="{FF2B5EF4-FFF2-40B4-BE49-F238E27FC236}">
                <a16:creationId xmlns:a16="http://schemas.microsoft.com/office/drawing/2014/main" id="{1B10FC3B-9717-3B32-98DB-B4F0059B26EF}"/>
              </a:ext>
            </a:extLst>
          </p:cNvPr>
          <p:cNvSpPr txBox="1"/>
          <p:nvPr/>
        </p:nvSpPr>
        <p:spPr>
          <a:xfrm>
            <a:off x="3211829" y="2760253"/>
            <a:ext cx="5372100"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t>Applying "VADER":</a:t>
            </a:r>
          </a:p>
          <a:p>
            <a:endParaRPr lang="en-US" sz="1200"/>
          </a:p>
          <a:p>
            <a:pPr marL="342900" indent="-342900">
              <a:buAutoNum type="arabicPeriod"/>
            </a:pPr>
            <a:r>
              <a:rPr lang="en-US" sz="1200"/>
              <a:t>VADER generates a compound score for each comment.</a:t>
            </a:r>
          </a:p>
          <a:p>
            <a:pPr marL="342900" indent="-342900">
              <a:buAutoNum type="arabicPeriod"/>
            </a:pPr>
            <a:r>
              <a:rPr lang="en-US" sz="1200"/>
              <a:t>Depending on the score, they are </a:t>
            </a:r>
            <a:r>
              <a:rPr lang="en-US" sz="1200" err="1"/>
              <a:t>categorised</a:t>
            </a:r>
            <a:r>
              <a:rPr lang="en-US" sz="1200"/>
              <a:t> as follows:</a:t>
            </a:r>
          </a:p>
          <a:p>
            <a:pPr lvl="5"/>
            <a:endParaRPr lang="en-US" sz="1200"/>
          </a:p>
          <a:p>
            <a:endParaRPr lang="en-US"/>
          </a:p>
        </p:txBody>
      </p:sp>
      <p:sp>
        <p:nvSpPr>
          <p:cNvPr id="5" name="TextBox 4">
            <a:extLst>
              <a:ext uri="{FF2B5EF4-FFF2-40B4-BE49-F238E27FC236}">
                <a16:creationId xmlns:a16="http://schemas.microsoft.com/office/drawing/2014/main" id="{C21F3A18-5DCB-8EBD-74E4-F80EE1BCFEAF}"/>
              </a:ext>
            </a:extLst>
          </p:cNvPr>
          <p:cNvSpPr txBox="1"/>
          <p:nvPr/>
        </p:nvSpPr>
        <p:spPr>
          <a:xfrm>
            <a:off x="3546928" y="3605892"/>
            <a:ext cx="3704770"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1100" b="1"/>
              <a:t> Positive</a:t>
            </a:r>
            <a:r>
              <a:rPr lang="en-US" sz="1100"/>
              <a:t> sentiment, compound &gt;= 0.05</a:t>
            </a:r>
            <a:endParaRPr lang="en-US"/>
          </a:p>
          <a:p>
            <a:pPr>
              <a:buChar char="•"/>
            </a:pPr>
            <a:r>
              <a:rPr lang="en-US" sz="1100" b="1"/>
              <a:t> Negative</a:t>
            </a:r>
            <a:r>
              <a:rPr lang="en-US" sz="1100"/>
              <a:t> sentiment, compound &lt;= -0.05</a:t>
            </a:r>
            <a:endParaRPr lang="en-US"/>
          </a:p>
          <a:p>
            <a:pPr>
              <a:buChar char="•"/>
            </a:pPr>
            <a:r>
              <a:rPr lang="en-US" sz="1100" b="1"/>
              <a:t> Neutral</a:t>
            </a:r>
            <a:r>
              <a:rPr lang="en-US" sz="1100"/>
              <a:t> sentiment, compound between -0.05 to 0.05</a:t>
            </a:r>
            <a:endParaRPr lang="en-US"/>
          </a:p>
          <a:p>
            <a:pPr marL="285750" indent="-285750" algn="l">
              <a:buChar char="•"/>
            </a:pPr>
            <a:endParaRPr lang="en-US"/>
          </a:p>
        </p:txBody>
      </p:sp>
    </p:spTree>
    <p:extLst>
      <p:ext uri="{BB962C8B-B14F-4D97-AF65-F5344CB8AC3E}">
        <p14:creationId xmlns:p14="http://schemas.microsoft.com/office/powerpoint/2010/main" val="3841889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A98F-21BA-0BEA-4A5D-8325C901114D}"/>
              </a:ext>
            </a:extLst>
          </p:cNvPr>
          <p:cNvSpPr>
            <a:spLocks noGrp="1"/>
          </p:cNvSpPr>
          <p:nvPr>
            <p:ph type="title"/>
          </p:nvPr>
        </p:nvSpPr>
        <p:spPr>
          <a:xfrm>
            <a:off x="3921681" y="2163319"/>
            <a:ext cx="3855384" cy="407400"/>
          </a:xfrm>
        </p:spPr>
        <p:txBody>
          <a:bodyPr/>
          <a:lstStyle/>
          <a:p>
            <a:pPr algn="ctr"/>
            <a:r>
              <a:rPr lang="en-US" sz="3200"/>
              <a:t>Meeting our Objectives</a:t>
            </a:r>
          </a:p>
        </p:txBody>
      </p:sp>
      <p:sp>
        <p:nvSpPr>
          <p:cNvPr id="3" name="TextBox 2">
            <a:extLst>
              <a:ext uri="{FF2B5EF4-FFF2-40B4-BE49-F238E27FC236}">
                <a16:creationId xmlns:a16="http://schemas.microsoft.com/office/drawing/2014/main" id="{7A1F662A-91B7-4BBD-FE2E-2279269361AB}"/>
              </a:ext>
            </a:extLst>
          </p:cNvPr>
          <p:cNvSpPr txBox="1"/>
          <p:nvPr/>
        </p:nvSpPr>
        <p:spPr>
          <a:xfrm>
            <a:off x="200025" y="309929"/>
            <a:ext cx="27432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FFFF"/>
                </a:solidFill>
                <a:latin typeface="ABeeZee"/>
              </a:rPr>
              <a:t>Sentiment​</a:t>
            </a:r>
            <a:br>
              <a:rPr lang="en-US" sz="2400">
                <a:latin typeface="ABeeZee"/>
              </a:rPr>
            </a:br>
            <a:r>
              <a:rPr lang="en-US" sz="2400">
                <a:solidFill>
                  <a:srgbClr val="FFFFFF"/>
                </a:solidFill>
                <a:latin typeface="ABeeZee"/>
              </a:rPr>
              <a:t>Analysis:​</a:t>
            </a:r>
            <a:br>
              <a:rPr lang="en-US" sz="2400">
                <a:latin typeface="ABeeZee"/>
              </a:rPr>
            </a:br>
            <a:r>
              <a:rPr lang="en-US" sz="2400">
                <a:solidFill>
                  <a:srgbClr val="FFFFFF"/>
                </a:solidFill>
                <a:latin typeface="ABeeZee"/>
              </a:rPr>
              <a:t>Answering</a:t>
            </a:r>
            <a:endParaRPr lang="en-US"/>
          </a:p>
          <a:p>
            <a:r>
              <a:rPr lang="en-US" sz="2400">
                <a:solidFill>
                  <a:srgbClr val="FFFFFF"/>
                </a:solidFill>
                <a:latin typeface="ABeeZee"/>
              </a:rPr>
              <a:t>Data</a:t>
            </a:r>
          </a:p>
          <a:p>
            <a:r>
              <a:rPr lang="en-US" sz="2400">
                <a:solidFill>
                  <a:srgbClr val="FFFFFF"/>
                </a:solidFill>
                <a:latin typeface="ABeeZee"/>
              </a:rPr>
              <a:t>Questions</a:t>
            </a:r>
          </a:p>
        </p:txBody>
      </p:sp>
    </p:spTree>
    <p:extLst>
      <p:ext uri="{BB962C8B-B14F-4D97-AF65-F5344CB8AC3E}">
        <p14:creationId xmlns:p14="http://schemas.microsoft.com/office/powerpoint/2010/main" val="558146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372214" cy="2032200"/>
          </a:xfrm>
          <a:prstGeom prst="rect">
            <a:avLst/>
          </a:prstGeom>
        </p:spPr>
        <p:txBody>
          <a:bodyPr spcFirstLastPara="1" wrap="square" lIns="91425" tIns="91425" rIns="91425" bIns="91425" anchor="t" anchorCtr="0">
            <a:noAutofit/>
          </a:bodyPr>
          <a:lstStyle/>
          <a:p>
            <a:r>
              <a:rPr lang="en" sz="2400"/>
              <a:t>Sentiment</a:t>
            </a:r>
            <a:br>
              <a:rPr lang="en" sz="2400"/>
            </a:br>
            <a:r>
              <a:rPr lang="en" sz="2400"/>
              <a:t>Analysis:</a:t>
            </a:r>
            <a:br>
              <a:rPr lang="en" sz="2400"/>
            </a:br>
            <a:br>
              <a:rPr lang="en" sz="2400">
                <a:cs typeface="Arial"/>
              </a:rPr>
            </a:br>
            <a:r>
              <a:rPr lang="en-US" sz="1800" b="0">
                <a:solidFill>
                  <a:srgbClr val="000000"/>
                </a:solidFill>
                <a:latin typeface="Arial"/>
                <a:cs typeface="Arial"/>
              </a:rPr>
              <a:t>For each city, are reviews more positive or negative?</a:t>
            </a:r>
            <a:endParaRPr lang="en-US" sz="1800"/>
          </a:p>
        </p:txBody>
      </p:sp>
      <p:pic>
        <p:nvPicPr>
          <p:cNvPr id="2" name="Picture 1" descr="A collage of a cartoon character&#10;&#10;Description automatically generated">
            <a:extLst>
              <a:ext uri="{FF2B5EF4-FFF2-40B4-BE49-F238E27FC236}">
                <a16:creationId xmlns:a16="http://schemas.microsoft.com/office/drawing/2014/main" id="{5145BCAC-CA55-0635-7942-7CD947D546DF}"/>
              </a:ext>
            </a:extLst>
          </p:cNvPr>
          <p:cNvPicPr>
            <a:picLocks noChangeAspect="1"/>
          </p:cNvPicPr>
          <p:nvPr/>
        </p:nvPicPr>
        <p:blipFill rotWithShape="1">
          <a:blip r:embed="rId3"/>
          <a:srcRect l="49714" b="-382"/>
          <a:stretch/>
        </p:blipFill>
        <p:spPr>
          <a:xfrm>
            <a:off x="2903220" y="3276410"/>
            <a:ext cx="1005842" cy="1505340"/>
          </a:xfrm>
          <a:prstGeom prst="rect">
            <a:avLst/>
          </a:prstGeom>
        </p:spPr>
      </p:pic>
      <p:pic>
        <p:nvPicPr>
          <p:cNvPr id="5" name="Picture 4" descr="A collage of a cartoon character&#10;&#10;Description automatically generated">
            <a:extLst>
              <a:ext uri="{FF2B5EF4-FFF2-40B4-BE49-F238E27FC236}">
                <a16:creationId xmlns:a16="http://schemas.microsoft.com/office/drawing/2014/main" id="{9DF4D5FD-E1A4-61FD-041E-6750C859304A}"/>
              </a:ext>
            </a:extLst>
          </p:cNvPr>
          <p:cNvPicPr>
            <a:picLocks noChangeAspect="1"/>
          </p:cNvPicPr>
          <p:nvPr/>
        </p:nvPicPr>
        <p:blipFill rotWithShape="1">
          <a:blip r:embed="rId3"/>
          <a:srcRect r="50857" b="-382"/>
          <a:stretch/>
        </p:blipFill>
        <p:spPr>
          <a:xfrm>
            <a:off x="2903220" y="664655"/>
            <a:ext cx="982981" cy="1505340"/>
          </a:xfrm>
          <a:prstGeom prst="rect">
            <a:avLst/>
          </a:prstGeom>
        </p:spPr>
      </p:pic>
      <p:pic>
        <p:nvPicPr>
          <p:cNvPr id="6" name="Picture 5" descr="A screen shot of a computer code&#10;&#10;Description automatically generated">
            <a:extLst>
              <a:ext uri="{FF2B5EF4-FFF2-40B4-BE49-F238E27FC236}">
                <a16:creationId xmlns:a16="http://schemas.microsoft.com/office/drawing/2014/main" id="{4AB13BC5-79A3-CCFB-E999-81FF35B73B65}"/>
              </a:ext>
            </a:extLst>
          </p:cNvPr>
          <p:cNvPicPr>
            <a:picLocks noChangeAspect="1"/>
          </p:cNvPicPr>
          <p:nvPr/>
        </p:nvPicPr>
        <p:blipFill>
          <a:blip r:embed="rId4"/>
          <a:stretch>
            <a:fillRect/>
          </a:stretch>
        </p:blipFill>
        <p:spPr>
          <a:xfrm>
            <a:off x="3977640" y="590517"/>
            <a:ext cx="4812030" cy="1722185"/>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FF4D85EC-5565-2650-1BED-00B231F0018C}"/>
              </a:ext>
            </a:extLst>
          </p:cNvPr>
          <p:cNvPicPr>
            <a:picLocks noChangeAspect="1"/>
          </p:cNvPicPr>
          <p:nvPr/>
        </p:nvPicPr>
        <p:blipFill>
          <a:blip r:embed="rId5"/>
          <a:stretch>
            <a:fillRect/>
          </a:stretch>
        </p:blipFill>
        <p:spPr>
          <a:xfrm>
            <a:off x="3976007" y="3129176"/>
            <a:ext cx="5092700" cy="1924078"/>
          </a:xfrm>
          <a:prstGeom prst="rect">
            <a:avLst/>
          </a:prstGeom>
        </p:spPr>
      </p:pic>
    </p:spTree>
    <p:extLst>
      <p:ext uri="{BB962C8B-B14F-4D97-AF65-F5344CB8AC3E}">
        <p14:creationId xmlns:p14="http://schemas.microsoft.com/office/powerpoint/2010/main" val="583764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6" name="Picture 5" descr="A collage of words&#10;&#10;Description automatically generated">
            <a:extLst>
              <a:ext uri="{FF2B5EF4-FFF2-40B4-BE49-F238E27FC236}">
                <a16:creationId xmlns:a16="http://schemas.microsoft.com/office/drawing/2014/main" id="{B6E5C8AB-15E4-DC4B-2A1D-5C92BB3F211C}"/>
              </a:ext>
            </a:extLst>
          </p:cNvPr>
          <p:cNvPicPr>
            <a:picLocks noChangeAspect="1"/>
          </p:cNvPicPr>
          <p:nvPr/>
        </p:nvPicPr>
        <p:blipFill>
          <a:blip r:embed="rId3"/>
          <a:stretch>
            <a:fillRect/>
          </a:stretch>
        </p:blipFill>
        <p:spPr>
          <a:xfrm>
            <a:off x="3219451" y="2122083"/>
            <a:ext cx="5297090" cy="2905536"/>
          </a:xfrm>
          <a:prstGeom prst="rect">
            <a:avLst/>
          </a:prstGeom>
        </p:spPr>
      </p:pic>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Word Frequency: NLTK + </a:t>
            </a:r>
            <a:r>
              <a:rPr lang="en" sz="2400" err="1"/>
              <a:t>Wordcloud</a:t>
            </a:r>
            <a:br>
              <a:rPr lang="en" sz="2400"/>
            </a:br>
            <a:br>
              <a:rPr lang="en" sz="2400"/>
            </a:br>
            <a:r>
              <a:rPr lang="en-US" sz="1800" b="0">
                <a:solidFill>
                  <a:srgbClr val="000000"/>
                </a:solidFill>
                <a:latin typeface="Arial"/>
                <a:cs typeface="Arial"/>
              </a:rPr>
              <a:t>What are the most </a:t>
            </a:r>
            <a:r>
              <a:rPr lang="en-US" sz="1800">
                <a:solidFill>
                  <a:srgbClr val="000000"/>
                </a:solidFill>
                <a:latin typeface="Arial"/>
                <a:cs typeface="Arial"/>
              </a:rPr>
              <a:t>frequent </a:t>
            </a:r>
            <a:r>
              <a:rPr lang="en-US" sz="1800" b="0">
                <a:solidFill>
                  <a:srgbClr val="000000"/>
                </a:solidFill>
                <a:latin typeface="Arial"/>
                <a:cs typeface="Arial"/>
              </a:rPr>
              <a:t>words for the reviews? </a:t>
            </a:r>
            <a:br>
              <a:rPr lang="en-US" sz="1800" b="0">
                <a:latin typeface="Arial"/>
                <a:cs typeface="Arial"/>
              </a:rPr>
            </a:br>
            <a:br>
              <a:rPr lang="en-US" sz="1800" b="0">
                <a:latin typeface="Arial"/>
                <a:cs typeface="Arial"/>
              </a:rPr>
            </a:br>
            <a:r>
              <a:rPr lang="en-US" sz="1800" b="0">
                <a:solidFill>
                  <a:srgbClr val="000000"/>
                </a:solidFill>
                <a:latin typeface="Arial"/>
                <a:cs typeface="Arial"/>
              </a:rPr>
              <a:t>What can this tell us about consumer concerns? </a:t>
            </a:r>
            <a:endParaRPr lang="en" sz="1800"/>
          </a:p>
        </p:txBody>
      </p:sp>
      <p:pic>
        <p:nvPicPr>
          <p:cNvPr id="3" name="Picture 2" descr="A screen shot of a computer code&#10;&#10;Description automatically generated">
            <a:extLst>
              <a:ext uri="{FF2B5EF4-FFF2-40B4-BE49-F238E27FC236}">
                <a16:creationId xmlns:a16="http://schemas.microsoft.com/office/drawing/2014/main" id="{617081B8-B9BD-E7BE-E6B5-DE9B743F0FD0}"/>
              </a:ext>
            </a:extLst>
          </p:cNvPr>
          <p:cNvPicPr>
            <a:picLocks noChangeAspect="1"/>
          </p:cNvPicPr>
          <p:nvPr/>
        </p:nvPicPr>
        <p:blipFill>
          <a:blip r:embed="rId4"/>
          <a:stretch>
            <a:fillRect/>
          </a:stretch>
        </p:blipFill>
        <p:spPr>
          <a:xfrm>
            <a:off x="2777490" y="338920"/>
            <a:ext cx="3514725" cy="1208110"/>
          </a:xfrm>
          <a:prstGeom prst="rect">
            <a:avLst/>
          </a:prstGeom>
        </p:spPr>
      </p:pic>
      <p:pic>
        <p:nvPicPr>
          <p:cNvPr id="4" name="Picture 3" descr="A close up of words&#10;&#10;Description automatically generated">
            <a:extLst>
              <a:ext uri="{FF2B5EF4-FFF2-40B4-BE49-F238E27FC236}">
                <a16:creationId xmlns:a16="http://schemas.microsoft.com/office/drawing/2014/main" id="{5083255C-CDA8-1AD7-C2D0-847D34A81D94}"/>
              </a:ext>
            </a:extLst>
          </p:cNvPr>
          <p:cNvPicPr>
            <a:picLocks noChangeAspect="1"/>
          </p:cNvPicPr>
          <p:nvPr/>
        </p:nvPicPr>
        <p:blipFill>
          <a:blip r:embed="rId5"/>
          <a:stretch>
            <a:fillRect/>
          </a:stretch>
        </p:blipFill>
        <p:spPr>
          <a:xfrm>
            <a:off x="6275070" y="250809"/>
            <a:ext cx="2743200" cy="1475772"/>
          </a:xfrm>
          <a:prstGeom prst="rect">
            <a:avLst/>
          </a:prstGeom>
        </p:spPr>
      </p:pic>
      <p:sp>
        <p:nvSpPr>
          <p:cNvPr id="5" name="TextBox 4">
            <a:extLst>
              <a:ext uri="{FF2B5EF4-FFF2-40B4-BE49-F238E27FC236}">
                <a16:creationId xmlns:a16="http://schemas.microsoft.com/office/drawing/2014/main" id="{2681686B-544A-3F2D-9388-D456A188AD53}"/>
              </a:ext>
            </a:extLst>
          </p:cNvPr>
          <p:cNvSpPr txBox="1"/>
          <p:nvPr/>
        </p:nvSpPr>
        <p:spPr>
          <a:xfrm>
            <a:off x="2775857" y="1780267"/>
            <a:ext cx="587284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u="sng"/>
              <a:t>Applying sentimental analysis to Word Cloud</a:t>
            </a:r>
          </a:p>
        </p:txBody>
      </p:sp>
      <p:pic>
        <p:nvPicPr>
          <p:cNvPr id="7" name="Picture 6" descr="Thinking GIFs - Get the best gif on GIFER">
            <a:extLst>
              <a:ext uri="{FF2B5EF4-FFF2-40B4-BE49-F238E27FC236}">
                <a16:creationId xmlns:a16="http://schemas.microsoft.com/office/drawing/2014/main" id="{5E357D94-2E4C-639A-08CB-511C5455F785}"/>
              </a:ext>
            </a:extLst>
          </p:cNvPr>
          <p:cNvPicPr>
            <a:picLocks noChangeAspect="1"/>
          </p:cNvPicPr>
          <p:nvPr/>
        </p:nvPicPr>
        <p:blipFill>
          <a:blip r:embed="rId6"/>
          <a:stretch>
            <a:fillRect/>
          </a:stretch>
        </p:blipFill>
        <p:spPr>
          <a:xfrm>
            <a:off x="3574144" y="3856491"/>
            <a:ext cx="594179" cy="759733"/>
          </a:xfrm>
          <a:prstGeom prst="rect">
            <a:avLst/>
          </a:prstGeom>
        </p:spPr>
      </p:pic>
    </p:spTree>
    <p:extLst>
      <p:ext uri="{BB962C8B-B14F-4D97-AF65-F5344CB8AC3E}">
        <p14:creationId xmlns:p14="http://schemas.microsoft.com/office/powerpoint/2010/main" val="1750364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73474" y="539500"/>
            <a:ext cx="2165760" cy="2032200"/>
          </a:xfrm>
          <a:prstGeom prst="rect">
            <a:avLst/>
          </a:prstGeom>
        </p:spPr>
        <p:txBody>
          <a:bodyPr spcFirstLastPara="1" wrap="square" lIns="91425" tIns="91425" rIns="91425" bIns="91425" anchor="t" anchorCtr="0">
            <a:noAutofit/>
          </a:bodyPr>
          <a:lstStyle/>
          <a:p>
            <a:r>
              <a:rPr lang="en"/>
              <a:t>Correlation</a:t>
            </a:r>
            <a:br>
              <a:rPr lang="en"/>
            </a:br>
            <a:r>
              <a:rPr lang="en"/>
              <a:t>Heatmap</a:t>
            </a:r>
            <a:br>
              <a:rPr lang="en"/>
            </a:br>
            <a:br>
              <a:rPr lang="en"/>
            </a:br>
            <a:r>
              <a:rPr lang="en-US" sz="1800" b="0">
                <a:solidFill>
                  <a:srgbClr val="000000"/>
                </a:solidFill>
                <a:latin typeface="Arial"/>
                <a:cs typeface="Arial"/>
              </a:rPr>
              <a:t>Is there a correlation between price and review sentiment?</a:t>
            </a:r>
            <a:endParaRPr lang="en" sz="1800"/>
          </a:p>
        </p:txBody>
      </p:sp>
      <p:pic>
        <p:nvPicPr>
          <p:cNvPr id="2" name="Picture 1" descr="A screenshot of a computer screen&#10;&#10;Description automatically generated">
            <a:extLst>
              <a:ext uri="{FF2B5EF4-FFF2-40B4-BE49-F238E27FC236}">
                <a16:creationId xmlns:a16="http://schemas.microsoft.com/office/drawing/2014/main" id="{152B3C54-81A6-C918-32F4-3FBC09A1A7A0}"/>
              </a:ext>
            </a:extLst>
          </p:cNvPr>
          <p:cNvPicPr>
            <a:picLocks noChangeAspect="1"/>
          </p:cNvPicPr>
          <p:nvPr/>
        </p:nvPicPr>
        <p:blipFill>
          <a:blip r:embed="rId3"/>
          <a:stretch>
            <a:fillRect/>
          </a:stretch>
        </p:blipFill>
        <p:spPr>
          <a:xfrm>
            <a:off x="4397806" y="726334"/>
            <a:ext cx="4699065" cy="4362223"/>
          </a:xfrm>
          <a:prstGeom prst="rect">
            <a:avLst/>
          </a:prstGeom>
        </p:spPr>
      </p:pic>
      <p:pic>
        <p:nvPicPr>
          <p:cNvPr id="4" name="Picture 3" descr="A group of black text&#10;&#10;Description automatically generated">
            <a:extLst>
              <a:ext uri="{FF2B5EF4-FFF2-40B4-BE49-F238E27FC236}">
                <a16:creationId xmlns:a16="http://schemas.microsoft.com/office/drawing/2014/main" id="{60C69C21-90AA-500B-96C6-F3C20417D822}"/>
              </a:ext>
            </a:extLst>
          </p:cNvPr>
          <p:cNvPicPr>
            <a:picLocks noChangeAspect="1"/>
          </p:cNvPicPr>
          <p:nvPr/>
        </p:nvPicPr>
        <p:blipFill>
          <a:blip r:embed="rId4"/>
          <a:stretch>
            <a:fillRect/>
          </a:stretch>
        </p:blipFill>
        <p:spPr>
          <a:xfrm>
            <a:off x="2978331" y="285002"/>
            <a:ext cx="3941717" cy="636495"/>
          </a:xfrm>
          <a:prstGeom prst="rect">
            <a:avLst/>
          </a:prstGeom>
        </p:spPr>
      </p:pic>
    </p:spTree>
    <p:extLst>
      <p:ext uri="{BB962C8B-B14F-4D97-AF65-F5344CB8AC3E}">
        <p14:creationId xmlns:p14="http://schemas.microsoft.com/office/powerpoint/2010/main" val="2434751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5" name="Google Shape;765;p54"/>
          <p:cNvSpPr txBox="1">
            <a:spLocks noGrp="1"/>
          </p:cNvSpPr>
          <p:nvPr>
            <p:ph type="title" idx="4294967295"/>
          </p:nvPr>
        </p:nvSpPr>
        <p:spPr>
          <a:xfrm>
            <a:off x="3400647" y="2307148"/>
            <a:ext cx="5103413" cy="360193"/>
          </a:xfrm>
          <a:prstGeom prst="rect">
            <a:avLst/>
          </a:prstGeom>
        </p:spPr>
        <p:txBody>
          <a:bodyPr spcFirstLastPara="1" wrap="square" lIns="91425" tIns="91425" rIns="91425" bIns="91425" anchor="ctr" anchorCtr="0">
            <a:noAutofit/>
          </a:bodyPr>
          <a:lstStyle/>
          <a:p>
            <a:pPr algn="ctr"/>
            <a:r>
              <a:rPr lang="en" sz="4000" u="sng">
                <a:solidFill>
                  <a:srgbClr val="FFFFFF"/>
                </a:solidFill>
              </a:rPr>
              <a:t>Brainstorming</a:t>
            </a:r>
            <a:endParaRPr lang="en-US"/>
          </a:p>
        </p:txBody>
      </p:sp>
      <p:sp>
        <p:nvSpPr>
          <p:cNvPr id="9" name="Google Shape;217;p32">
            <a:extLst>
              <a:ext uri="{FF2B5EF4-FFF2-40B4-BE49-F238E27FC236}">
                <a16:creationId xmlns:a16="http://schemas.microsoft.com/office/drawing/2014/main" id="{19EE51C5-5459-DD9E-C8F7-D319013C358A}"/>
              </a:ext>
            </a:extLst>
          </p:cNvPr>
          <p:cNvSpPr/>
          <p:nvPr/>
        </p:nvSpPr>
        <p:spPr>
          <a:xfrm>
            <a:off x="477107" y="1678530"/>
            <a:ext cx="1658735" cy="161337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8;p32">
            <a:extLst>
              <a:ext uri="{FF2B5EF4-FFF2-40B4-BE49-F238E27FC236}">
                <a16:creationId xmlns:a16="http://schemas.microsoft.com/office/drawing/2014/main" id="{F6D5D6F0-5AFA-13EE-6E6C-F452268FFBEF}"/>
              </a:ext>
            </a:extLst>
          </p:cNvPr>
          <p:cNvSpPr txBox="1">
            <a:spLocks/>
          </p:cNvSpPr>
          <p:nvPr/>
        </p:nvSpPr>
        <p:spPr>
          <a:xfrm>
            <a:off x="658058" y="1833001"/>
            <a:ext cx="1301371" cy="129082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a:solidFill>
                  <a:schemeClr val="bg1"/>
                </a:solidFill>
              </a:rPr>
              <a:t>01</a:t>
            </a:r>
          </a:p>
        </p:txBody>
      </p:sp>
    </p:spTree>
    <p:extLst>
      <p:ext uri="{BB962C8B-B14F-4D97-AF65-F5344CB8AC3E}">
        <p14:creationId xmlns:p14="http://schemas.microsoft.com/office/powerpoint/2010/main" val="1417713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Bar Plot: Seaborn + Matplotlib</a:t>
            </a:r>
            <a:br>
              <a:rPr lang="en" sz="2400"/>
            </a:br>
            <a:br>
              <a:rPr lang="en" sz="2400">
                <a:cs typeface="Arial"/>
              </a:rPr>
            </a:br>
            <a:r>
              <a:rPr lang="en" sz="1800" b="0">
                <a:solidFill>
                  <a:srgbClr val="000000"/>
                </a:solidFill>
                <a:latin typeface="Arial"/>
                <a:cs typeface="Arial"/>
              </a:rPr>
              <a:t>Which city has the highest rating scores – overall?</a:t>
            </a:r>
            <a:endParaRPr lang="en" sz="1800" b="0"/>
          </a:p>
        </p:txBody>
      </p:sp>
      <p:pic>
        <p:nvPicPr>
          <p:cNvPr id="2" name="Picture 1" descr="A graph of different colored bars&#10;&#10;Description automatically generated">
            <a:extLst>
              <a:ext uri="{FF2B5EF4-FFF2-40B4-BE49-F238E27FC236}">
                <a16:creationId xmlns:a16="http://schemas.microsoft.com/office/drawing/2014/main" id="{B208ADFA-C80C-A1AA-773F-9A35DAC1280A}"/>
              </a:ext>
            </a:extLst>
          </p:cNvPr>
          <p:cNvPicPr>
            <a:picLocks noChangeAspect="1"/>
          </p:cNvPicPr>
          <p:nvPr/>
        </p:nvPicPr>
        <p:blipFill>
          <a:blip r:embed="rId3"/>
          <a:stretch>
            <a:fillRect/>
          </a:stretch>
        </p:blipFill>
        <p:spPr>
          <a:xfrm>
            <a:off x="3052173" y="2690362"/>
            <a:ext cx="2708910" cy="2225941"/>
          </a:xfrm>
          <a:prstGeom prst="rect">
            <a:avLst/>
          </a:prstGeom>
        </p:spPr>
      </p:pic>
      <p:sp>
        <p:nvSpPr>
          <p:cNvPr id="5" name="TextBox 4">
            <a:extLst>
              <a:ext uri="{FF2B5EF4-FFF2-40B4-BE49-F238E27FC236}">
                <a16:creationId xmlns:a16="http://schemas.microsoft.com/office/drawing/2014/main" id="{5A07DCA2-1968-C313-DC00-DE0ADD126B46}"/>
              </a:ext>
            </a:extLst>
          </p:cNvPr>
          <p:cNvSpPr txBox="1"/>
          <p:nvPr/>
        </p:nvSpPr>
        <p:spPr>
          <a:xfrm>
            <a:off x="3200400" y="228600"/>
            <a:ext cx="4983480"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Seaborn makes it easy to use </a:t>
            </a:r>
            <a:r>
              <a:rPr lang="en-US" sz="1050" err="1"/>
              <a:t>colour</a:t>
            </a:r>
            <a:r>
              <a:rPr lang="en-US" sz="1050"/>
              <a:t> palettes for plots, with the palette parameter. It is built on top of matplotlib, and they work hand in hand. As such, when fine-tuning graph features such as title, x-axis labels, y-axis labels, it's common to revert to matplotlib commands.</a:t>
            </a:r>
            <a:endParaRPr lang="en-US"/>
          </a:p>
          <a:p>
            <a:endParaRPr lang="en-US" sz="1050"/>
          </a:p>
        </p:txBody>
      </p:sp>
      <p:pic>
        <p:nvPicPr>
          <p:cNvPr id="6" name="Picture 5" descr="A screenshot of a computer code&#10;&#10;Description automatically generated">
            <a:extLst>
              <a:ext uri="{FF2B5EF4-FFF2-40B4-BE49-F238E27FC236}">
                <a16:creationId xmlns:a16="http://schemas.microsoft.com/office/drawing/2014/main" id="{7F48555A-BBD6-886C-6B44-6ADE6BB7D0E1}"/>
              </a:ext>
            </a:extLst>
          </p:cNvPr>
          <p:cNvPicPr>
            <a:picLocks noChangeAspect="1"/>
          </p:cNvPicPr>
          <p:nvPr/>
        </p:nvPicPr>
        <p:blipFill>
          <a:blip r:embed="rId4"/>
          <a:stretch>
            <a:fillRect/>
          </a:stretch>
        </p:blipFill>
        <p:spPr>
          <a:xfrm>
            <a:off x="2866435" y="1227455"/>
            <a:ext cx="3206115" cy="1128396"/>
          </a:xfrm>
          <a:prstGeom prst="rect">
            <a:avLst/>
          </a:prstGeom>
        </p:spPr>
      </p:pic>
      <p:pic>
        <p:nvPicPr>
          <p:cNvPr id="4" name="Picture 3">
            <a:extLst>
              <a:ext uri="{FF2B5EF4-FFF2-40B4-BE49-F238E27FC236}">
                <a16:creationId xmlns:a16="http://schemas.microsoft.com/office/drawing/2014/main" id="{16A4CB47-6DAB-2725-E4C9-AD13F2884293}"/>
              </a:ext>
            </a:extLst>
          </p:cNvPr>
          <p:cNvPicPr>
            <a:picLocks noChangeAspect="1"/>
          </p:cNvPicPr>
          <p:nvPr/>
        </p:nvPicPr>
        <p:blipFill>
          <a:blip r:embed="rId5"/>
          <a:stretch>
            <a:fillRect/>
          </a:stretch>
        </p:blipFill>
        <p:spPr>
          <a:xfrm>
            <a:off x="6122194" y="1745095"/>
            <a:ext cx="2878931" cy="610323"/>
          </a:xfrm>
          <a:prstGeom prst="rect">
            <a:avLst/>
          </a:prstGeom>
        </p:spPr>
      </p:pic>
      <p:pic>
        <p:nvPicPr>
          <p:cNvPr id="9" name="Picture 8">
            <a:extLst>
              <a:ext uri="{FF2B5EF4-FFF2-40B4-BE49-F238E27FC236}">
                <a16:creationId xmlns:a16="http://schemas.microsoft.com/office/drawing/2014/main" id="{C65CAD37-8CF8-16C9-B8CB-C551F7E0170F}"/>
              </a:ext>
            </a:extLst>
          </p:cNvPr>
          <p:cNvPicPr>
            <a:picLocks noChangeAspect="1"/>
          </p:cNvPicPr>
          <p:nvPr/>
        </p:nvPicPr>
        <p:blipFill>
          <a:blip r:embed="rId6"/>
          <a:stretch>
            <a:fillRect/>
          </a:stretch>
        </p:blipFill>
        <p:spPr>
          <a:xfrm>
            <a:off x="6072188" y="2691149"/>
            <a:ext cx="2828925" cy="2125783"/>
          </a:xfrm>
          <a:prstGeom prst="rect">
            <a:avLst/>
          </a:prstGeom>
        </p:spPr>
      </p:pic>
    </p:spTree>
    <p:extLst>
      <p:ext uri="{BB962C8B-B14F-4D97-AF65-F5344CB8AC3E}">
        <p14:creationId xmlns:p14="http://schemas.microsoft.com/office/powerpoint/2010/main" val="955820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73474" y="539500"/>
            <a:ext cx="1685700" cy="2032200"/>
          </a:xfrm>
          <a:prstGeom prst="rect">
            <a:avLst/>
          </a:prstGeom>
        </p:spPr>
        <p:txBody>
          <a:bodyPr spcFirstLastPara="1" wrap="square" lIns="91425" tIns="91425" rIns="91425" bIns="91425" anchor="t" anchorCtr="0">
            <a:noAutofit/>
          </a:bodyPr>
          <a:lstStyle/>
          <a:p>
            <a:r>
              <a:rPr lang="en"/>
              <a:t>Tableau</a:t>
            </a:r>
            <a:br>
              <a:rPr lang="en"/>
            </a:br>
            <a:r>
              <a:rPr lang="en"/>
              <a:t>Public</a:t>
            </a:r>
            <a:endParaRPr lang="en-US"/>
          </a:p>
        </p:txBody>
      </p:sp>
      <p:pic>
        <p:nvPicPr>
          <p:cNvPr id="20" name="Picture 19">
            <a:extLst>
              <a:ext uri="{FF2B5EF4-FFF2-40B4-BE49-F238E27FC236}">
                <a16:creationId xmlns:a16="http://schemas.microsoft.com/office/drawing/2014/main" id="{8E7805A7-F7E6-27AB-8DFB-3431FDE49A98}"/>
              </a:ext>
            </a:extLst>
          </p:cNvPr>
          <p:cNvPicPr>
            <a:picLocks noChangeAspect="1"/>
          </p:cNvPicPr>
          <p:nvPr/>
        </p:nvPicPr>
        <p:blipFill rotWithShape="1">
          <a:blip r:embed="rId3"/>
          <a:srcRect t="7234" b="5832"/>
          <a:stretch/>
        </p:blipFill>
        <p:spPr>
          <a:xfrm>
            <a:off x="4450301" y="686986"/>
            <a:ext cx="2766580" cy="4268474"/>
          </a:xfrm>
          <a:prstGeom prst="rect">
            <a:avLst/>
          </a:prstGeom>
        </p:spPr>
      </p:pic>
      <p:sp>
        <p:nvSpPr>
          <p:cNvPr id="3" name="TextBox 2">
            <a:extLst>
              <a:ext uri="{FF2B5EF4-FFF2-40B4-BE49-F238E27FC236}">
                <a16:creationId xmlns:a16="http://schemas.microsoft.com/office/drawing/2014/main" id="{5ED976C1-B106-E74A-834E-FBE84B29DB15}"/>
              </a:ext>
            </a:extLst>
          </p:cNvPr>
          <p:cNvSpPr txBox="1"/>
          <p:nvPr/>
        </p:nvSpPr>
        <p:spPr>
          <a:xfrm>
            <a:off x="4807977" y="369374"/>
            <a:ext cx="2687052" cy="338554"/>
          </a:xfrm>
          <a:prstGeom prst="rect">
            <a:avLst/>
          </a:prstGeom>
          <a:noFill/>
        </p:spPr>
        <p:txBody>
          <a:bodyPr wrap="square">
            <a:spAutoFit/>
          </a:bodyPr>
          <a:lstStyle/>
          <a:p>
            <a:r>
              <a:rPr lang="en" sz="1600">
                <a:solidFill>
                  <a:schemeClr val="bg2"/>
                </a:solidFill>
              </a:rPr>
              <a:t>Best-Rated Airbnb Homes </a:t>
            </a:r>
          </a:p>
        </p:txBody>
      </p:sp>
      <p:grpSp>
        <p:nvGrpSpPr>
          <p:cNvPr id="4" name="Google Shape;5538;p70">
            <a:extLst>
              <a:ext uri="{FF2B5EF4-FFF2-40B4-BE49-F238E27FC236}">
                <a16:creationId xmlns:a16="http://schemas.microsoft.com/office/drawing/2014/main" id="{5C35D5C0-FE97-0D5F-9D43-8F8C647A33C2}"/>
              </a:ext>
            </a:extLst>
          </p:cNvPr>
          <p:cNvGrpSpPr/>
          <p:nvPr/>
        </p:nvGrpSpPr>
        <p:grpSpPr>
          <a:xfrm>
            <a:off x="4460505" y="319577"/>
            <a:ext cx="343759" cy="339271"/>
            <a:chOff x="6232000" y="1435050"/>
            <a:chExt cx="488225" cy="481850"/>
          </a:xfrm>
        </p:grpSpPr>
        <p:sp>
          <p:nvSpPr>
            <p:cNvPr id="5" name="Google Shape;5539;p70">
              <a:extLst>
                <a:ext uri="{FF2B5EF4-FFF2-40B4-BE49-F238E27FC236}">
                  <a16:creationId xmlns:a16="http://schemas.microsoft.com/office/drawing/2014/main" id="{E8C31CE0-8127-16E4-60D2-610B92AEE433}"/>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540;p70">
              <a:extLst>
                <a:ext uri="{FF2B5EF4-FFF2-40B4-BE49-F238E27FC236}">
                  <a16:creationId xmlns:a16="http://schemas.microsoft.com/office/drawing/2014/main" id="{2CAF2C55-43CB-CD2A-6A02-2BE34DFA6B2C}"/>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5541;p70">
              <a:extLst>
                <a:ext uri="{FF2B5EF4-FFF2-40B4-BE49-F238E27FC236}">
                  <a16:creationId xmlns:a16="http://schemas.microsoft.com/office/drawing/2014/main" id="{A131AD57-635E-5BB4-052F-2EA05BDA4A93}"/>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542;p70">
              <a:extLst>
                <a:ext uri="{FF2B5EF4-FFF2-40B4-BE49-F238E27FC236}">
                  <a16:creationId xmlns:a16="http://schemas.microsoft.com/office/drawing/2014/main" id="{C36A779D-3DA5-B6A5-42A1-D00663AEF1B5}"/>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5543;p70">
              <a:extLst>
                <a:ext uri="{FF2B5EF4-FFF2-40B4-BE49-F238E27FC236}">
                  <a16:creationId xmlns:a16="http://schemas.microsoft.com/office/drawing/2014/main" id="{FF0C9BD1-464A-1E1B-81A0-FB83CBA58970}"/>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C1B44F84-7127-3510-57C2-5EB2299FD346}"/>
              </a:ext>
            </a:extLst>
          </p:cNvPr>
          <p:cNvSpPr txBox="1"/>
          <p:nvPr/>
        </p:nvSpPr>
        <p:spPr>
          <a:xfrm>
            <a:off x="122222" y="172072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Which homes are the best rated?</a:t>
            </a:r>
          </a:p>
        </p:txBody>
      </p:sp>
    </p:spTree>
    <p:extLst>
      <p:ext uri="{BB962C8B-B14F-4D97-AF65-F5344CB8AC3E}">
        <p14:creationId xmlns:p14="http://schemas.microsoft.com/office/powerpoint/2010/main" val="1468077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3" name="TextBox 2">
            <a:extLst>
              <a:ext uri="{FF2B5EF4-FFF2-40B4-BE49-F238E27FC236}">
                <a16:creationId xmlns:a16="http://schemas.microsoft.com/office/drawing/2014/main" id="{5ED976C1-B106-E74A-834E-FBE84B29DB15}"/>
              </a:ext>
            </a:extLst>
          </p:cNvPr>
          <p:cNvSpPr txBox="1"/>
          <p:nvPr/>
        </p:nvSpPr>
        <p:spPr>
          <a:xfrm>
            <a:off x="4807977" y="1460753"/>
            <a:ext cx="2687052" cy="338554"/>
          </a:xfrm>
          <a:prstGeom prst="rect">
            <a:avLst/>
          </a:prstGeom>
          <a:noFill/>
        </p:spPr>
        <p:txBody>
          <a:bodyPr wrap="square">
            <a:spAutoFit/>
          </a:bodyPr>
          <a:lstStyle/>
          <a:p>
            <a:r>
              <a:rPr lang="en" sz="1600">
                <a:solidFill>
                  <a:schemeClr val="bg2"/>
                </a:solidFill>
              </a:rPr>
              <a:t>Ratings by Host Location </a:t>
            </a:r>
          </a:p>
        </p:txBody>
      </p:sp>
      <p:grpSp>
        <p:nvGrpSpPr>
          <p:cNvPr id="4" name="Google Shape;5538;p70">
            <a:extLst>
              <a:ext uri="{FF2B5EF4-FFF2-40B4-BE49-F238E27FC236}">
                <a16:creationId xmlns:a16="http://schemas.microsoft.com/office/drawing/2014/main" id="{5C35D5C0-FE97-0D5F-9D43-8F8C647A33C2}"/>
              </a:ext>
            </a:extLst>
          </p:cNvPr>
          <p:cNvGrpSpPr/>
          <p:nvPr/>
        </p:nvGrpSpPr>
        <p:grpSpPr>
          <a:xfrm>
            <a:off x="4464218" y="1391929"/>
            <a:ext cx="343759" cy="339271"/>
            <a:chOff x="6232000" y="1435050"/>
            <a:chExt cx="488225" cy="481850"/>
          </a:xfrm>
        </p:grpSpPr>
        <p:sp>
          <p:nvSpPr>
            <p:cNvPr id="5" name="Google Shape;5539;p70">
              <a:extLst>
                <a:ext uri="{FF2B5EF4-FFF2-40B4-BE49-F238E27FC236}">
                  <a16:creationId xmlns:a16="http://schemas.microsoft.com/office/drawing/2014/main" id="{E8C31CE0-8127-16E4-60D2-610B92AEE433}"/>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540;p70">
              <a:extLst>
                <a:ext uri="{FF2B5EF4-FFF2-40B4-BE49-F238E27FC236}">
                  <a16:creationId xmlns:a16="http://schemas.microsoft.com/office/drawing/2014/main" id="{2CAF2C55-43CB-CD2A-6A02-2BE34DFA6B2C}"/>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5541;p70">
              <a:extLst>
                <a:ext uri="{FF2B5EF4-FFF2-40B4-BE49-F238E27FC236}">
                  <a16:creationId xmlns:a16="http://schemas.microsoft.com/office/drawing/2014/main" id="{A131AD57-635E-5BB4-052F-2EA05BDA4A93}"/>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542;p70">
              <a:extLst>
                <a:ext uri="{FF2B5EF4-FFF2-40B4-BE49-F238E27FC236}">
                  <a16:creationId xmlns:a16="http://schemas.microsoft.com/office/drawing/2014/main" id="{C36A779D-3DA5-B6A5-42A1-D00663AEF1B5}"/>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5543;p70">
              <a:extLst>
                <a:ext uri="{FF2B5EF4-FFF2-40B4-BE49-F238E27FC236}">
                  <a16:creationId xmlns:a16="http://schemas.microsoft.com/office/drawing/2014/main" id="{FF0C9BD1-464A-1E1B-81A0-FB83CBA58970}"/>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10" name="Picture 9">
            <a:extLst>
              <a:ext uri="{FF2B5EF4-FFF2-40B4-BE49-F238E27FC236}">
                <a16:creationId xmlns:a16="http://schemas.microsoft.com/office/drawing/2014/main" id="{CF1F35DB-1B33-5F4A-6925-D056659ACA08}"/>
              </a:ext>
            </a:extLst>
          </p:cNvPr>
          <p:cNvPicPr>
            <a:picLocks noChangeAspect="1"/>
          </p:cNvPicPr>
          <p:nvPr/>
        </p:nvPicPr>
        <p:blipFill rotWithShape="1">
          <a:blip r:embed="rId3"/>
          <a:srcRect l="12969" t="39645" r="49000" b="11204"/>
          <a:stretch/>
        </p:blipFill>
        <p:spPr>
          <a:xfrm>
            <a:off x="3549444" y="1958447"/>
            <a:ext cx="4807976" cy="1453854"/>
          </a:xfrm>
          <a:prstGeom prst="rect">
            <a:avLst/>
          </a:prstGeom>
        </p:spPr>
      </p:pic>
      <p:sp>
        <p:nvSpPr>
          <p:cNvPr id="11" name="Google Shape;234;p34">
            <a:extLst>
              <a:ext uri="{FF2B5EF4-FFF2-40B4-BE49-F238E27FC236}">
                <a16:creationId xmlns:a16="http://schemas.microsoft.com/office/drawing/2014/main" id="{42A723BE-44FF-BDDE-7F17-C97C799D3383}"/>
              </a:ext>
            </a:extLst>
          </p:cNvPr>
          <p:cNvSpPr txBox="1">
            <a:spLocks/>
          </p:cNvSpPr>
          <p:nvPr/>
        </p:nvSpPr>
        <p:spPr>
          <a:xfrm>
            <a:off x="173474" y="539500"/>
            <a:ext cx="1685700" cy="20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ABeeZee"/>
              <a:buNone/>
              <a:defRPr sz="2800" b="1" i="0" u="none" strike="noStrike" cap="none">
                <a:solidFill>
                  <a:srgbClr val="FFFFFF"/>
                </a:solidFill>
                <a:latin typeface="ABeeZee"/>
                <a:ea typeface="ABeeZee"/>
                <a:cs typeface="ABeeZee"/>
                <a:sym typeface="ABeeZee"/>
              </a:defRPr>
            </a:lvl1pPr>
            <a:lvl2pPr marR="0" lvl="1"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2pPr>
            <a:lvl3pPr marR="0" lvl="2"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3pPr>
            <a:lvl4pPr marR="0" lvl="3"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4pPr>
            <a:lvl5pPr marR="0" lvl="4"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5pPr>
            <a:lvl6pPr marR="0" lvl="5"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6pPr>
            <a:lvl7pPr marR="0" lvl="6"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7pPr>
            <a:lvl8pPr marR="0" lvl="7"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8pPr>
            <a:lvl9pPr marR="0" lvl="8"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9pPr>
          </a:lstStyle>
          <a:p>
            <a:r>
              <a:rPr lang="en"/>
              <a:t>Tableau</a:t>
            </a:r>
            <a:br>
              <a:rPr lang="en"/>
            </a:br>
            <a:r>
              <a:rPr lang="en"/>
              <a:t>Public</a:t>
            </a:r>
            <a:endParaRPr lang="en-US"/>
          </a:p>
        </p:txBody>
      </p:sp>
      <p:sp>
        <p:nvSpPr>
          <p:cNvPr id="2" name="TextBox 1">
            <a:extLst>
              <a:ext uri="{FF2B5EF4-FFF2-40B4-BE49-F238E27FC236}">
                <a16:creationId xmlns:a16="http://schemas.microsoft.com/office/drawing/2014/main" id="{B23019B2-7BC2-1090-39B8-32D987D9A7E6}"/>
              </a:ext>
            </a:extLst>
          </p:cNvPr>
          <p:cNvSpPr txBox="1"/>
          <p:nvPr/>
        </p:nvSpPr>
        <p:spPr>
          <a:xfrm>
            <a:off x="167488" y="1635848"/>
            <a:ext cx="2415013" cy="651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How do the home ratings differ by city?</a:t>
            </a:r>
          </a:p>
        </p:txBody>
      </p:sp>
    </p:spTree>
    <p:extLst>
      <p:ext uri="{BB962C8B-B14F-4D97-AF65-F5344CB8AC3E}">
        <p14:creationId xmlns:p14="http://schemas.microsoft.com/office/powerpoint/2010/main" val="1414459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 name="Picture 1">
            <a:extLst>
              <a:ext uri="{FF2B5EF4-FFF2-40B4-BE49-F238E27FC236}">
                <a16:creationId xmlns:a16="http://schemas.microsoft.com/office/drawing/2014/main" id="{025BCBD1-2F32-BEF5-B420-8C990ACD9424}"/>
              </a:ext>
            </a:extLst>
          </p:cNvPr>
          <p:cNvPicPr>
            <a:picLocks noChangeAspect="1"/>
          </p:cNvPicPr>
          <p:nvPr/>
        </p:nvPicPr>
        <p:blipFill rotWithShape="1">
          <a:blip r:embed="rId3"/>
          <a:srcRect t="39745" b="-1"/>
          <a:stretch/>
        </p:blipFill>
        <p:spPr>
          <a:xfrm>
            <a:off x="3663107" y="2222091"/>
            <a:ext cx="4397548" cy="956438"/>
          </a:xfrm>
          <a:prstGeom prst="rect">
            <a:avLst/>
          </a:prstGeom>
        </p:spPr>
      </p:pic>
      <p:grpSp>
        <p:nvGrpSpPr>
          <p:cNvPr id="3" name="Google Shape;5538;p70">
            <a:extLst>
              <a:ext uri="{FF2B5EF4-FFF2-40B4-BE49-F238E27FC236}">
                <a16:creationId xmlns:a16="http://schemas.microsoft.com/office/drawing/2014/main" id="{6224CD48-B52C-4F1B-C98A-53D5D012A4E2}"/>
              </a:ext>
            </a:extLst>
          </p:cNvPr>
          <p:cNvGrpSpPr/>
          <p:nvPr/>
        </p:nvGrpSpPr>
        <p:grpSpPr>
          <a:xfrm>
            <a:off x="3712267" y="1450288"/>
            <a:ext cx="343759" cy="339271"/>
            <a:chOff x="6232000" y="1435050"/>
            <a:chExt cx="488225" cy="481850"/>
          </a:xfrm>
        </p:grpSpPr>
        <p:sp>
          <p:nvSpPr>
            <p:cNvPr id="4" name="Google Shape;5539;p70">
              <a:extLst>
                <a:ext uri="{FF2B5EF4-FFF2-40B4-BE49-F238E27FC236}">
                  <a16:creationId xmlns:a16="http://schemas.microsoft.com/office/drawing/2014/main" id="{67A0AB61-B689-77F5-1C8D-B855C563314B}"/>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5540;p70">
              <a:extLst>
                <a:ext uri="{FF2B5EF4-FFF2-40B4-BE49-F238E27FC236}">
                  <a16:creationId xmlns:a16="http://schemas.microsoft.com/office/drawing/2014/main" id="{D12A6F2C-AFB5-6D11-26AB-5B0C27203E72}"/>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5541;p70">
              <a:extLst>
                <a:ext uri="{FF2B5EF4-FFF2-40B4-BE49-F238E27FC236}">
                  <a16:creationId xmlns:a16="http://schemas.microsoft.com/office/drawing/2014/main" id="{6678631A-F0A4-E702-FBF9-2D50250DE62E}"/>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5542;p70">
              <a:extLst>
                <a:ext uri="{FF2B5EF4-FFF2-40B4-BE49-F238E27FC236}">
                  <a16:creationId xmlns:a16="http://schemas.microsoft.com/office/drawing/2014/main" id="{EFD41494-F286-3B82-B0B6-638406D5C9DD}"/>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543;p70">
              <a:extLst>
                <a:ext uri="{FF2B5EF4-FFF2-40B4-BE49-F238E27FC236}">
                  <a16:creationId xmlns:a16="http://schemas.microsoft.com/office/drawing/2014/main" id="{B879F927-7615-87D6-68B0-D2E1ABD6A186}"/>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TextBox 9">
            <a:extLst>
              <a:ext uri="{FF2B5EF4-FFF2-40B4-BE49-F238E27FC236}">
                <a16:creationId xmlns:a16="http://schemas.microsoft.com/office/drawing/2014/main" id="{52A35F3E-112B-BC74-7B30-B7509A10DA41}"/>
              </a:ext>
            </a:extLst>
          </p:cNvPr>
          <p:cNvSpPr txBox="1"/>
          <p:nvPr/>
        </p:nvSpPr>
        <p:spPr>
          <a:xfrm>
            <a:off x="3639791" y="1796285"/>
            <a:ext cx="4739148" cy="338554"/>
          </a:xfrm>
          <a:prstGeom prst="rect">
            <a:avLst/>
          </a:prstGeom>
          <a:noFill/>
        </p:spPr>
        <p:txBody>
          <a:bodyPr wrap="square">
            <a:spAutoFit/>
          </a:bodyPr>
          <a:lstStyle/>
          <a:p>
            <a:r>
              <a:rPr lang="en" sz="1600" err="1">
                <a:solidFill>
                  <a:schemeClr val="bg2"/>
                </a:solidFill>
              </a:rPr>
              <a:t>Superhost</a:t>
            </a:r>
            <a:r>
              <a:rPr lang="en" sz="1600">
                <a:solidFill>
                  <a:schemeClr val="bg2"/>
                </a:solidFill>
              </a:rPr>
              <a:t> + Verified ID = Better Reviews?</a:t>
            </a:r>
          </a:p>
        </p:txBody>
      </p:sp>
      <p:sp>
        <p:nvSpPr>
          <p:cNvPr id="11" name="Google Shape;234;p34">
            <a:extLst>
              <a:ext uri="{FF2B5EF4-FFF2-40B4-BE49-F238E27FC236}">
                <a16:creationId xmlns:a16="http://schemas.microsoft.com/office/drawing/2014/main" id="{047AF481-34CD-E9FD-EC2F-1749ED2CBAC1}"/>
              </a:ext>
            </a:extLst>
          </p:cNvPr>
          <p:cNvSpPr txBox="1">
            <a:spLocks/>
          </p:cNvSpPr>
          <p:nvPr/>
        </p:nvSpPr>
        <p:spPr>
          <a:xfrm>
            <a:off x="173474" y="539500"/>
            <a:ext cx="1685700" cy="20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ABeeZee"/>
              <a:buNone/>
              <a:defRPr sz="2800" b="1" i="0" u="none" strike="noStrike" cap="none">
                <a:solidFill>
                  <a:srgbClr val="FFFFFF"/>
                </a:solidFill>
                <a:latin typeface="ABeeZee"/>
                <a:ea typeface="ABeeZee"/>
                <a:cs typeface="ABeeZee"/>
                <a:sym typeface="ABeeZee"/>
              </a:defRPr>
            </a:lvl1pPr>
            <a:lvl2pPr marR="0" lvl="1"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2pPr>
            <a:lvl3pPr marR="0" lvl="2"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3pPr>
            <a:lvl4pPr marR="0" lvl="3"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4pPr>
            <a:lvl5pPr marR="0" lvl="4"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5pPr>
            <a:lvl6pPr marR="0" lvl="5"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6pPr>
            <a:lvl7pPr marR="0" lvl="6"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7pPr>
            <a:lvl8pPr marR="0" lvl="7"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8pPr>
            <a:lvl9pPr marR="0" lvl="8"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9pPr>
          </a:lstStyle>
          <a:p>
            <a:r>
              <a:rPr lang="en"/>
              <a:t>Tableau</a:t>
            </a:r>
            <a:br>
              <a:rPr lang="en"/>
            </a:br>
            <a:r>
              <a:rPr lang="en"/>
              <a:t>Public</a:t>
            </a:r>
            <a:endParaRPr lang="en-US"/>
          </a:p>
        </p:txBody>
      </p:sp>
      <p:sp>
        <p:nvSpPr>
          <p:cNvPr id="9" name="TextBox 8">
            <a:extLst>
              <a:ext uri="{FF2B5EF4-FFF2-40B4-BE49-F238E27FC236}">
                <a16:creationId xmlns:a16="http://schemas.microsoft.com/office/drawing/2014/main" id="{07E82C5B-2664-C3D5-6B71-790825EFE12A}"/>
              </a:ext>
            </a:extLst>
          </p:cNvPr>
          <p:cNvSpPr txBox="1"/>
          <p:nvPr/>
        </p:nvSpPr>
        <p:spPr>
          <a:xfrm>
            <a:off x="133539" y="1675457"/>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Do verified hosts and </a:t>
            </a:r>
            <a:r>
              <a:rPr lang="en-US" sz="1800" err="1"/>
              <a:t>Superhosts</a:t>
            </a:r>
            <a:r>
              <a:rPr lang="en-US" sz="1800"/>
              <a:t> get better reviews?</a:t>
            </a:r>
            <a:endParaRPr lang="en-US"/>
          </a:p>
        </p:txBody>
      </p:sp>
    </p:spTree>
    <p:extLst>
      <p:ext uri="{BB962C8B-B14F-4D97-AF65-F5344CB8AC3E}">
        <p14:creationId xmlns:p14="http://schemas.microsoft.com/office/powerpoint/2010/main" val="2720282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3" name="Picture 2">
            <a:extLst>
              <a:ext uri="{FF2B5EF4-FFF2-40B4-BE49-F238E27FC236}">
                <a16:creationId xmlns:a16="http://schemas.microsoft.com/office/drawing/2014/main" id="{5010D680-78A7-0369-C032-4E4E724BF539}"/>
              </a:ext>
            </a:extLst>
          </p:cNvPr>
          <p:cNvPicPr>
            <a:picLocks noChangeAspect="1"/>
          </p:cNvPicPr>
          <p:nvPr/>
        </p:nvPicPr>
        <p:blipFill rotWithShape="1">
          <a:blip r:embed="rId3"/>
          <a:srcRect t="6928"/>
          <a:stretch/>
        </p:blipFill>
        <p:spPr>
          <a:xfrm>
            <a:off x="3069406" y="1612490"/>
            <a:ext cx="5699889" cy="2635787"/>
          </a:xfrm>
          <a:prstGeom prst="rect">
            <a:avLst/>
          </a:prstGeom>
        </p:spPr>
      </p:pic>
      <p:grpSp>
        <p:nvGrpSpPr>
          <p:cNvPr id="6" name="Google Shape;5538;p70">
            <a:extLst>
              <a:ext uri="{FF2B5EF4-FFF2-40B4-BE49-F238E27FC236}">
                <a16:creationId xmlns:a16="http://schemas.microsoft.com/office/drawing/2014/main" id="{62790D8B-9ADF-05E0-B4CC-F27C1F505B63}"/>
              </a:ext>
            </a:extLst>
          </p:cNvPr>
          <p:cNvGrpSpPr/>
          <p:nvPr/>
        </p:nvGrpSpPr>
        <p:grpSpPr>
          <a:xfrm>
            <a:off x="3191458" y="1054617"/>
            <a:ext cx="343759" cy="339271"/>
            <a:chOff x="6232000" y="1435050"/>
            <a:chExt cx="488225" cy="481850"/>
          </a:xfrm>
        </p:grpSpPr>
        <p:sp>
          <p:nvSpPr>
            <p:cNvPr id="7" name="Google Shape;5539;p70">
              <a:extLst>
                <a:ext uri="{FF2B5EF4-FFF2-40B4-BE49-F238E27FC236}">
                  <a16:creationId xmlns:a16="http://schemas.microsoft.com/office/drawing/2014/main" id="{1989757A-2D4C-FA83-97C9-9FDF0ED1C736}"/>
                </a:ext>
              </a:extLst>
            </p:cNvPr>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540;p70">
              <a:extLst>
                <a:ext uri="{FF2B5EF4-FFF2-40B4-BE49-F238E27FC236}">
                  <a16:creationId xmlns:a16="http://schemas.microsoft.com/office/drawing/2014/main" id="{25286866-34EC-AB38-E49E-3BCE4F863531}"/>
                </a:ext>
              </a:extLst>
            </p:cNvPr>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5541;p70">
              <a:extLst>
                <a:ext uri="{FF2B5EF4-FFF2-40B4-BE49-F238E27FC236}">
                  <a16:creationId xmlns:a16="http://schemas.microsoft.com/office/drawing/2014/main" id="{D37476EF-FCE8-19E4-352D-199D2833CA74}"/>
                </a:ext>
              </a:extLst>
            </p:cNvPr>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5542;p70">
              <a:extLst>
                <a:ext uri="{FF2B5EF4-FFF2-40B4-BE49-F238E27FC236}">
                  <a16:creationId xmlns:a16="http://schemas.microsoft.com/office/drawing/2014/main" id="{B2911D19-0EEA-2073-EBA3-FC9B6967C50D}"/>
                </a:ext>
              </a:extLst>
            </p:cNvPr>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5543;p70">
              <a:extLst>
                <a:ext uri="{FF2B5EF4-FFF2-40B4-BE49-F238E27FC236}">
                  <a16:creationId xmlns:a16="http://schemas.microsoft.com/office/drawing/2014/main" id="{49D6B37C-531B-643C-E281-D56D0FE8E629}"/>
                </a:ext>
              </a:extLst>
            </p:cNvPr>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 name="TextBox 12">
            <a:extLst>
              <a:ext uri="{FF2B5EF4-FFF2-40B4-BE49-F238E27FC236}">
                <a16:creationId xmlns:a16="http://schemas.microsoft.com/office/drawing/2014/main" id="{63D2DF82-C0E4-F5C6-D94C-9DD337CEA2E3}"/>
              </a:ext>
            </a:extLst>
          </p:cNvPr>
          <p:cNvSpPr txBox="1"/>
          <p:nvPr/>
        </p:nvSpPr>
        <p:spPr>
          <a:xfrm>
            <a:off x="3528441" y="1133720"/>
            <a:ext cx="4739148" cy="338554"/>
          </a:xfrm>
          <a:prstGeom prst="rect">
            <a:avLst/>
          </a:prstGeom>
          <a:noFill/>
        </p:spPr>
        <p:txBody>
          <a:bodyPr wrap="square">
            <a:spAutoFit/>
          </a:bodyPr>
          <a:lstStyle/>
          <a:p>
            <a:r>
              <a:rPr lang="en" sz="1600">
                <a:solidFill>
                  <a:schemeClr val="bg2"/>
                </a:solidFill>
              </a:rPr>
              <a:t>More Hosting Experience = Better Reviews?</a:t>
            </a:r>
          </a:p>
        </p:txBody>
      </p:sp>
      <p:sp>
        <p:nvSpPr>
          <p:cNvPr id="4" name="Google Shape;234;p34">
            <a:extLst>
              <a:ext uri="{FF2B5EF4-FFF2-40B4-BE49-F238E27FC236}">
                <a16:creationId xmlns:a16="http://schemas.microsoft.com/office/drawing/2014/main" id="{4550FAD4-53B6-CE2F-8F8A-AE706B08FA93}"/>
              </a:ext>
            </a:extLst>
          </p:cNvPr>
          <p:cNvSpPr txBox="1">
            <a:spLocks/>
          </p:cNvSpPr>
          <p:nvPr/>
        </p:nvSpPr>
        <p:spPr>
          <a:xfrm>
            <a:off x="173474" y="539500"/>
            <a:ext cx="1685700" cy="20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ABeeZee"/>
              <a:buNone/>
              <a:defRPr sz="2800" b="1" i="0" u="none" strike="noStrike" cap="none">
                <a:solidFill>
                  <a:srgbClr val="FFFFFF"/>
                </a:solidFill>
                <a:latin typeface="ABeeZee"/>
                <a:ea typeface="ABeeZee"/>
                <a:cs typeface="ABeeZee"/>
                <a:sym typeface="ABeeZee"/>
              </a:defRPr>
            </a:lvl1pPr>
            <a:lvl2pPr marR="0" lvl="1"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2pPr>
            <a:lvl3pPr marR="0" lvl="2"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3pPr>
            <a:lvl4pPr marR="0" lvl="3"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4pPr>
            <a:lvl5pPr marR="0" lvl="4"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5pPr>
            <a:lvl6pPr marR="0" lvl="5"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6pPr>
            <a:lvl7pPr marR="0" lvl="6"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7pPr>
            <a:lvl8pPr marR="0" lvl="7"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8pPr>
            <a:lvl9pPr marR="0" lvl="8" algn="l" rtl="0">
              <a:lnSpc>
                <a:spcPct val="100000"/>
              </a:lnSpc>
              <a:spcBef>
                <a:spcPts val="0"/>
              </a:spcBef>
              <a:spcAft>
                <a:spcPts val="0"/>
              </a:spcAft>
              <a:buClr>
                <a:schemeClr val="dk2"/>
              </a:buClr>
              <a:buSzPts val="2800"/>
              <a:buFont typeface="Josefin Sans"/>
              <a:buNone/>
              <a:defRPr sz="2800" b="0" i="0" u="none" strike="noStrike" cap="none">
                <a:solidFill>
                  <a:schemeClr val="dk2"/>
                </a:solidFill>
                <a:latin typeface="Josefin Sans"/>
                <a:ea typeface="Josefin Sans"/>
                <a:cs typeface="Josefin Sans"/>
                <a:sym typeface="Josefin Sans"/>
              </a:defRPr>
            </a:lvl9pPr>
          </a:lstStyle>
          <a:p>
            <a:r>
              <a:rPr lang="en"/>
              <a:t>Tableau</a:t>
            </a:r>
            <a:br>
              <a:rPr lang="en"/>
            </a:br>
            <a:r>
              <a:rPr lang="en"/>
              <a:t>Public</a:t>
            </a:r>
            <a:endParaRPr lang="en-US"/>
          </a:p>
        </p:txBody>
      </p:sp>
      <p:sp>
        <p:nvSpPr>
          <p:cNvPr id="2" name="TextBox 1">
            <a:extLst>
              <a:ext uri="{FF2B5EF4-FFF2-40B4-BE49-F238E27FC236}">
                <a16:creationId xmlns:a16="http://schemas.microsoft.com/office/drawing/2014/main" id="{1719BE08-0389-5AE2-0480-447715378843}"/>
              </a:ext>
            </a:extLst>
          </p:cNvPr>
          <p:cNvSpPr txBox="1"/>
          <p:nvPr/>
        </p:nvSpPr>
        <p:spPr>
          <a:xfrm>
            <a:off x="122221" y="1613215"/>
            <a:ext cx="24376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t>Do experienced hosts get better reviews?</a:t>
            </a:r>
          </a:p>
        </p:txBody>
      </p:sp>
    </p:spTree>
    <p:extLst>
      <p:ext uri="{BB962C8B-B14F-4D97-AF65-F5344CB8AC3E}">
        <p14:creationId xmlns:p14="http://schemas.microsoft.com/office/powerpoint/2010/main" val="4014179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a:t>Using ChatGPT:</a:t>
            </a:r>
            <a:br>
              <a:rPr lang="en"/>
            </a:br>
            <a:r>
              <a:rPr lang="en"/>
              <a:t>Example</a:t>
            </a:r>
            <a:br>
              <a:rPr lang="en"/>
            </a:br>
            <a:r>
              <a:rPr lang="en"/>
              <a:t>Queries</a:t>
            </a:r>
            <a:endParaRPr lang="en-US"/>
          </a:p>
        </p:txBody>
      </p:sp>
      <p:pic>
        <p:nvPicPr>
          <p:cNvPr id="2" name="Picture 1" descr="A screenshot of a computer&#10;&#10;Description automatically generated">
            <a:extLst>
              <a:ext uri="{FF2B5EF4-FFF2-40B4-BE49-F238E27FC236}">
                <a16:creationId xmlns:a16="http://schemas.microsoft.com/office/drawing/2014/main" id="{2544F208-A241-8D1D-01EF-258C2EBB08E2}"/>
              </a:ext>
            </a:extLst>
          </p:cNvPr>
          <p:cNvPicPr>
            <a:picLocks noChangeAspect="1"/>
          </p:cNvPicPr>
          <p:nvPr/>
        </p:nvPicPr>
        <p:blipFill>
          <a:blip r:embed="rId3"/>
          <a:stretch>
            <a:fillRect/>
          </a:stretch>
        </p:blipFill>
        <p:spPr>
          <a:xfrm>
            <a:off x="2994660" y="891841"/>
            <a:ext cx="2743200" cy="1862488"/>
          </a:xfrm>
          <a:prstGeom prst="rect">
            <a:avLst/>
          </a:prstGeom>
        </p:spPr>
      </p:pic>
      <p:pic>
        <p:nvPicPr>
          <p:cNvPr id="3" name="Picture 2" descr="A screenshot of a computer error message&#10;&#10;Description automatically generated">
            <a:extLst>
              <a:ext uri="{FF2B5EF4-FFF2-40B4-BE49-F238E27FC236}">
                <a16:creationId xmlns:a16="http://schemas.microsoft.com/office/drawing/2014/main" id="{B5DE34E5-D5C8-365A-5FCE-772B0A7527D5}"/>
              </a:ext>
            </a:extLst>
          </p:cNvPr>
          <p:cNvPicPr>
            <a:picLocks noChangeAspect="1"/>
          </p:cNvPicPr>
          <p:nvPr/>
        </p:nvPicPr>
        <p:blipFill>
          <a:blip r:embed="rId4"/>
          <a:stretch>
            <a:fillRect/>
          </a:stretch>
        </p:blipFill>
        <p:spPr>
          <a:xfrm>
            <a:off x="6023610" y="641197"/>
            <a:ext cx="2743200" cy="1666546"/>
          </a:xfrm>
          <a:prstGeom prst="rect">
            <a:avLst/>
          </a:prstGeom>
        </p:spPr>
      </p:pic>
      <p:pic>
        <p:nvPicPr>
          <p:cNvPr id="4" name="Picture 3" descr="A screenshot of a phone&#10;&#10;Description automatically generated">
            <a:extLst>
              <a:ext uri="{FF2B5EF4-FFF2-40B4-BE49-F238E27FC236}">
                <a16:creationId xmlns:a16="http://schemas.microsoft.com/office/drawing/2014/main" id="{1C071EE3-7769-6015-6D06-FB4EF7F69868}"/>
              </a:ext>
            </a:extLst>
          </p:cNvPr>
          <p:cNvPicPr>
            <a:picLocks noChangeAspect="1"/>
          </p:cNvPicPr>
          <p:nvPr/>
        </p:nvPicPr>
        <p:blipFill>
          <a:blip r:embed="rId5"/>
          <a:stretch>
            <a:fillRect/>
          </a:stretch>
        </p:blipFill>
        <p:spPr>
          <a:xfrm>
            <a:off x="3028950" y="3143232"/>
            <a:ext cx="2743200" cy="98301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9C69732-099E-649A-FFF7-99EDEC90544D}"/>
              </a:ext>
            </a:extLst>
          </p:cNvPr>
          <p:cNvPicPr>
            <a:picLocks noChangeAspect="1"/>
          </p:cNvPicPr>
          <p:nvPr/>
        </p:nvPicPr>
        <p:blipFill>
          <a:blip r:embed="rId6"/>
          <a:stretch>
            <a:fillRect/>
          </a:stretch>
        </p:blipFill>
        <p:spPr>
          <a:xfrm>
            <a:off x="6023610" y="2822020"/>
            <a:ext cx="2743200" cy="1762599"/>
          </a:xfrm>
          <a:prstGeom prst="rect">
            <a:avLst/>
          </a:prstGeom>
        </p:spPr>
      </p:pic>
      <p:sp>
        <p:nvSpPr>
          <p:cNvPr id="6" name="TextBox 5">
            <a:extLst>
              <a:ext uri="{FF2B5EF4-FFF2-40B4-BE49-F238E27FC236}">
                <a16:creationId xmlns:a16="http://schemas.microsoft.com/office/drawing/2014/main" id="{D54D50D4-1FAF-5722-C4D5-7A0DE1D468A2}"/>
              </a:ext>
            </a:extLst>
          </p:cNvPr>
          <p:cNvSpPr txBox="1"/>
          <p:nvPr/>
        </p:nvSpPr>
        <p:spPr>
          <a:xfrm>
            <a:off x="3143250" y="411480"/>
            <a:ext cx="2286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Identifying gaps in existing code:</a:t>
            </a:r>
          </a:p>
        </p:txBody>
      </p:sp>
      <p:sp>
        <p:nvSpPr>
          <p:cNvPr id="7" name="TextBox 6">
            <a:extLst>
              <a:ext uri="{FF2B5EF4-FFF2-40B4-BE49-F238E27FC236}">
                <a16:creationId xmlns:a16="http://schemas.microsoft.com/office/drawing/2014/main" id="{EE64F03B-DCF5-F06E-7DB1-66A63F1E24B4}"/>
              </a:ext>
            </a:extLst>
          </p:cNvPr>
          <p:cNvSpPr txBox="1"/>
          <p:nvPr/>
        </p:nvSpPr>
        <p:spPr>
          <a:xfrm>
            <a:off x="5972175" y="314325"/>
            <a:ext cx="22860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Troubleshooting:</a:t>
            </a:r>
          </a:p>
        </p:txBody>
      </p:sp>
      <p:sp>
        <p:nvSpPr>
          <p:cNvPr id="8" name="TextBox 7">
            <a:extLst>
              <a:ext uri="{FF2B5EF4-FFF2-40B4-BE49-F238E27FC236}">
                <a16:creationId xmlns:a16="http://schemas.microsoft.com/office/drawing/2014/main" id="{65D5498F-F567-30FE-DA91-DB7F0B25CA8B}"/>
              </a:ext>
            </a:extLst>
          </p:cNvPr>
          <p:cNvSpPr txBox="1"/>
          <p:nvPr/>
        </p:nvSpPr>
        <p:spPr>
          <a:xfrm>
            <a:off x="6115050" y="2491740"/>
            <a:ext cx="22860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Clarifying unfamiliar code:</a:t>
            </a:r>
          </a:p>
        </p:txBody>
      </p:sp>
    </p:spTree>
    <p:extLst>
      <p:ext uri="{BB962C8B-B14F-4D97-AF65-F5344CB8AC3E}">
        <p14:creationId xmlns:p14="http://schemas.microsoft.com/office/powerpoint/2010/main" val="2515773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5" name="Google Shape;765;p54"/>
          <p:cNvSpPr txBox="1">
            <a:spLocks noGrp="1"/>
          </p:cNvSpPr>
          <p:nvPr>
            <p:ph type="title" idx="4294967295"/>
          </p:nvPr>
        </p:nvSpPr>
        <p:spPr>
          <a:xfrm>
            <a:off x="3400647" y="2307148"/>
            <a:ext cx="5103413" cy="360193"/>
          </a:xfrm>
          <a:prstGeom prst="rect">
            <a:avLst/>
          </a:prstGeom>
        </p:spPr>
        <p:txBody>
          <a:bodyPr spcFirstLastPara="1" wrap="square" lIns="91425" tIns="91425" rIns="91425" bIns="91425" anchor="ctr" anchorCtr="0">
            <a:noAutofit/>
          </a:bodyPr>
          <a:lstStyle/>
          <a:p>
            <a:pPr algn="ctr"/>
            <a:r>
              <a:rPr lang="en" sz="4000" u="sng">
                <a:solidFill>
                  <a:srgbClr val="FFFFFF"/>
                </a:solidFill>
              </a:rPr>
              <a:t>Conclusion</a:t>
            </a:r>
            <a:endParaRPr lang="en-US"/>
          </a:p>
        </p:txBody>
      </p:sp>
      <p:sp>
        <p:nvSpPr>
          <p:cNvPr id="9" name="Google Shape;217;p32">
            <a:extLst>
              <a:ext uri="{FF2B5EF4-FFF2-40B4-BE49-F238E27FC236}">
                <a16:creationId xmlns:a16="http://schemas.microsoft.com/office/drawing/2014/main" id="{19EE51C5-5459-DD9E-C8F7-D319013C358A}"/>
              </a:ext>
            </a:extLst>
          </p:cNvPr>
          <p:cNvSpPr/>
          <p:nvPr/>
        </p:nvSpPr>
        <p:spPr>
          <a:xfrm>
            <a:off x="477107" y="1678530"/>
            <a:ext cx="1658735" cy="161337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8;p32">
            <a:extLst>
              <a:ext uri="{FF2B5EF4-FFF2-40B4-BE49-F238E27FC236}">
                <a16:creationId xmlns:a16="http://schemas.microsoft.com/office/drawing/2014/main" id="{F6D5D6F0-5AFA-13EE-6E6C-F452268FFBEF}"/>
              </a:ext>
            </a:extLst>
          </p:cNvPr>
          <p:cNvSpPr txBox="1">
            <a:spLocks/>
          </p:cNvSpPr>
          <p:nvPr/>
        </p:nvSpPr>
        <p:spPr>
          <a:xfrm>
            <a:off x="658058" y="1833001"/>
            <a:ext cx="1301371" cy="129082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a:solidFill>
                  <a:schemeClr val="bg1"/>
                </a:solidFill>
              </a:rPr>
              <a:t>06</a:t>
            </a:r>
          </a:p>
        </p:txBody>
      </p:sp>
    </p:spTree>
    <p:extLst>
      <p:ext uri="{BB962C8B-B14F-4D97-AF65-F5344CB8AC3E}">
        <p14:creationId xmlns:p14="http://schemas.microsoft.com/office/powerpoint/2010/main" val="2114000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427475" y="539500"/>
            <a:ext cx="1971450" cy="2032200"/>
          </a:xfrm>
          <a:prstGeom prst="rect">
            <a:avLst/>
          </a:prstGeom>
        </p:spPr>
        <p:txBody>
          <a:bodyPr spcFirstLastPara="1" wrap="square" lIns="91425" tIns="91425" rIns="91425" bIns="91425" anchor="t" anchorCtr="0">
            <a:noAutofit/>
          </a:bodyPr>
          <a:lstStyle/>
          <a:p>
            <a:r>
              <a:rPr lang="en" sz="2400"/>
              <a:t>Project</a:t>
            </a:r>
            <a:br>
              <a:rPr lang="en" sz="2400"/>
            </a:br>
            <a:r>
              <a:rPr lang="en" sz="2400"/>
              <a:t>Challenges</a:t>
            </a:r>
            <a:br>
              <a:rPr lang="en" sz="2400"/>
            </a:br>
            <a:r>
              <a:rPr lang="en" sz="2400"/>
              <a:t>+ Lessons</a:t>
            </a:r>
          </a:p>
        </p:txBody>
      </p:sp>
      <p:pic>
        <p:nvPicPr>
          <p:cNvPr id="7" name="Picture 6" descr="Top 5 Programming Memes">
            <a:extLst>
              <a:ext uri="{FF2B5EF4-FFF2-40B4-BE49-F238E27FC236}">
                <a16:creationId xmlns:a16="http://schemas.microsoft.com/office/drawing/2014/main" id="{CC3A2C6A-6C8A-2668-CCE8-073FC2B9EAA0}"/>
              </a:ext>
            </a:extLst>
          </p:cNvPr>
          <p:cNvPicPr>
            <a:picLocks noChangeAspect="1"/>
          </p:cNvPicPr>
          <p:nvPr/>
        </p:nvPicPr>
        <p:blipFill>
          <a:blip r:embed="rId3"/>
          <a:stretch>
            <a:fillRect/>
          </a:stretch>
        </p:blipFill>
        <p:spPr>
          <a:xfrm>
            <a:off x="4573905" y="1202055"/>
            <a:ext cx="2247900" cy="2876550"/>
          </a:xfrm>
          <a:prstGeom prst="rect">
            <a:avLst/>
          </a:prstGeom>
        </p:spPr>
      </p:pic>
    </p:spTree>
    <p:extLst>
      <p:ext uri="{BB962C8B-B14F-4D97-AF65-F5344CB8AC3E}">
        <p14:creationId xmlns:p14="http://schemas.microsoft.com/office/powerpoint/2010/main" val="3791928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4"/>
          <p:cNvSpPr txBox="1">
            <a:spLocks noGrp="1"/>
          </p:cNvSpPr>
          <p:nvPr>
            <p:ph type="title"/>
          </p:nvPr>
        </p:nvSpPr>
        <p:spPr>
          <a:xfrm>
            <a:off x="1438822" y="3312154"/>
            <a:ext cx="5625600" cy="449400"/>
          </a:xfrm>
          <a:prstGeom prst="rect">
            <a:avLst/>
          </a:prstGeom>
        </p:spPr>
        <p:txBody>
          <a:bodyPr spcFirstLastPara="1" wrap="square" lIns="91425" tIns="91425" rIns="91425" bIns="91425" anchor="ctr" anchorCtr="0">
            <a:noAutofit/>
          </a:bodyPr>
          <a:lstStyle/>
          <a:p>
            <a:r>
              <a:rPr lang="en"/>
              <a:t>Paul Westphal (NBA Hall of Famer)</a:t>
            </a:r>
            <a:endParaRPr lang="en-US"/>
          </a:p>
        </p:txBody>
      </p:sp>
      <p:sp>
        <p:nvSpPr>
          <p:cNvPr id="543" name="Google Shape;543;p44"/>
          <p:cNvSpPr txBox="1">
            <a:spLocks noGrp="1"/>
          </p:cNvSpPr>
          <p:nvPr>
            <p:ph type="subTitle" idx="1"/>
          </p:nvPr>
        </p:nvSpPr>
        <p:spPr>
          <a:xfrm>
            <a:off x="1438822" y="1144613"/>
            <a:ext cx="5625600" cy="1937100"/>
          </a:xfrm>
          <a:prstGeom prst="rect">
            <a:avLst/>
          </a:prstGeom>
        </p:spPr>
        <p:txBody>
          <a:bodyPr spcFirstLastPara="1" wrap="square" lIns="91425" tIns="91425" rIns="91425" bIns="91425" anchor="t" anchorCtr="0">
            <a:noAutofit/>
          </a:bodyPr>
          <a:lstStyle/>
          <a:p>
            <a:pPr marL="0" indent="0"/>
            <a:r>
              <a:rPr lang="en" sz="2000"/>
              <a:t>Have fun doing whatever it is </a:t>
            </a:r>
            <a:endParaRPr lang="en-US" sz="2000"/>
          </a:p>
          <a:p>
            <a:pPr marL="0" indent="0"/>
            <a:r>
              <a:rPr lang="en" sz="2000"/>
              <a:t>that you desire to accomplish.</a:t>
            </a:r>
            <a:endParaRPr lang="en-US" sz="2000"/>
          </a:p>
          <a:p>
            <a:r>
              <a:rPr lang="en" sz="2000"/>
              <a:t>Learn it one step at a time, </a:t>
            </a:r>
            <a:endParaRPr lang="en"/>
          </a:p>
          <a:p>
            <a:r>
              <a:rPr lang="en" sz="2000"/>
              <a:t>emphasizing the fundamentals, </a:t>
            </a:r>
            <a:endParaRPr lang="en"/>
          </a:p>
          <a:p>
            <a:r>
              <a:rPr lang="en" sz="2000"/>
              <a:t>and do it because you love it, </a:t>
            </a:r>
            <a:endParaRPr lang="en"/>
          </a:p>
          <a:p>
            <a:r>
              <a:rPr lang="en" sz="2000"/>
              <a:t>not because it's work.</a:t>
            </a:r>
            <a:endParaRPr lang="en"/>
          </a:p>
        </p:txBody>
      </p:sp>
      <p:pic>
        <p:nvPicPr>
          <p:cNvPr id="2" name="Picture 1" descr="BLACK INK GOLDEN SKIN — nba-basketball: Transparent Lebron.">
            <a:extLst>
              <a:ext uri="{FF2B5EF4-FFF2-40B4-BE49-F238E27FC236}">
                <a16:creationId xmlns:a16="http://schemas.microsoft.com/office/drawing/2014/main" id="{3D6BBFE7-A947-74FD-F004-B3D472F0CED1}"/>
              </a:ext>
            </a:extLst>
          </p:cNvPr>
          <p:cNvPicPr>
            <a:picLocks noChangeAspect="1"/>
          </p:cNvPicPr>
          <p:nvPr/>
        </p:nvPicPr>
        <p:blipFill>
          <a:blip r:embed="rId3"/>
          <a:stretch>
            <a:fillRect/>
          </a:stretch>
        </p:blipFill>
        <p:spPr>
          <a:xfrm>
            <a:off x="687615" y="2185760"/>
            <a:ext cx="3101521" cy="130719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4" name="Picture 3" descr="Loading Animation - travel technology solution by Yup Nguyen on Dribbble">
            <a:extLst>
              <a:ext uri="{FF2B5EF4-FFF2-40B4-BE49-F238E27FC236}">
                <a16:creationId xmlns:a16="http://schemas.microsoft.com/office/drawing/2014/main" id="{61C50885-F366-2B5C-F1C5-611BDE8920DA}"/>
              </a:ext>
            </a:extLst>
          </p:cNvPr>
          <p:cNvPicPr>
            <a:picLocks noChangeAspect="1"/>
          </p:cNvPicPr>
          <p:nvPr/>
        </p:nvPicPr>
        <p:blipFill>
          <a:blip r:embed="rId3"/>
          <a:stretch>
            <a:fillRect/>
          </a:stretch>
        </p:blipFill>
        <p:spPr>
          <a:xfrm>
            <a:off x="6543221" y="472620"/>
            <a:ext cx="2239736" cy="1676400"/>
          </a:xfrm>
          <a:prstGeom prst="rect">
            <a:avLst/>
          </a:prstGeom>
        </p:spPr>
      </p:pic>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Why Airbnb?</a:t>
            </a:r>
          </a:p>
        </p:txBody>
      </p:sp>
      <p:sp>
        <p:nvSpPr>
          <p:cNvPr id="2" name="TextBox 1">
            <a:extLst>
              <a:ext uri="{FF2B5EF4-FFF2-40B4-BE49-F238E27FC236}">
                <a16:creationId xmlns:a16="http://schemas.microsoft.com/office/drawing/2014/main" id="{0F1EB9C3-4537-EEEB-DB74-3A7A76986AE0}"/>
              </a:ext>
            </a:extLst>
          </p:cNvPr>
          <p:cNvSpPr txBox="1"/>
          <p:nvPr/>
        </p:nvSpPr>
        <p:spPr>
          <a:xfrm>
            <a:off x="3211830" y="2194560"/>
            <a:ext cx="556641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solidFill>
                  <a:schemeClr val="tx1"/>
                </a:solidFill>
              </a:rPr>
              <a:t>Airbnb’s data is collected by an advocacy group called Inside Airbnb.</a:t>
            </a:r>
          </a:p>
          <a:p>
            <a:pPr marL="285750" indent="-285750">
              <a:buChar char="•"/>
            </a:pPr>
            <a:r>
              <a:rPr lang="en-US">
                <a:solidFill>
                  <a:schemeClr val="tx1"/>
                </a:solidFill>
              </a:rPr>
              <a:t>Data files are organized by city </a:t>
            </a:r>
            <a:r>
              <a:rPr lang="en-US"/>
              <a:t>➤ </a:t>
            </a:r>
            <a:r>
              <a:rPr lang="en-US">
                <a:solidFill>
                  <a:schemeClr val="tx1"/>
                </a:solidFill>
              </a:rPr>
              <a:t>can easily select preferred cities for study.</a:t>
            </a:r>
          </a:p>
          <a:p>
            <a:pPr marL="285750" indent="-285750">
              <a:buChar char="•"/>
            </a:pPr>
            <a:r>
              <a:rPr lang="en-US">
                <a:solidFill>
                  <a:schemeClr val="tx1"/>
                </a:solidFill>
              </a:rPr>
              <a:t>Data is easy to understand </a:t>
            </a:r>
            <a:r>
              <a:rPr lang="en-US"/>
              <a:t>➤ </a:t>
            </a:r>
            <a:r>
              <a:rPr lang="en-US">
                <a:solidFill>
                  <a:schemeClr val="tx1"/>
                </a:solidFill>
              </a:rPr>
              <a:t>data dictionary. </a:t>
            </a:r>
          </a:p>
          <a:p>
            <a:pPr marL="285750" indent="-285750">
              <a:buChar char="•"/>
            </a:pPr>
            <a:r>
              <a:rPr lang="en-US">
                <a:solidFill>
                  <a:schemeClr val="tx1"/>
                </a:solidFill>
              </a:rPr>
              <a:t>Gives us a taste of what it’s like to handle big data for a consumer brand.</a:t>
            </a:r>
          </a:p>
          <a:p>
            <a:pPr marL="285750" indent="-285750">
              <a:buChar char="•"/>
            </a:pPr>
            <a:r>
              <a:rPr lang="en-US">
                <a:solidFill>
                  <a:schemeClr val="tx1"/>
                </a:solidFill>
              </a:rPr>
              <a:t>As Travellers, we're familiar with Airbnb's data set </a:t>
            </a:r>
            <a:r>
              <a:rPr lang="en-US"/>
              <a:t>🧳</a:t>
            </a:r>
          </a:p>
          <a:p>
            <a:pPr marL="285750" indent="-285750">
              <a:buChar char="•"/>
            </a:pPr>
            <a:endParaRPr lang="en-US">
              <a:solidFill>
                <a:schemeClr val="tx1"/>
              </a:solidFill>
            </a:endParaRPr>
          </a:p>
        </p:txBody>
      </p:sp>
      <p:pic>
        <p:nvPicPr>
          <p:cNvPr id="5" name="Picture 4" descr="Airbnb logo">
            <a:extLst>
              <a:ext uri="{FF2B5EF4-FFF2-40B4-BE49-F238E27FC236}">
                <a16:creationId xmlns:a16="http://schemas.microsoft.com/office/drawing/2014/main" id="{2620CB20-1B45-0345-2157-3F8E3DE6AAE7}"/>
              </a:ext>
            </a:extLst>
          </p:cNvPr>
          <p:cNvPicPr>
            <a:picLocks noChangeAspect="1"/>
          </p:cNvPicPr>
          <p:nvPr/>
        </p:nvPicPr>
        <p:blipFill>
          <a:blip r:embed="rId4"/>
          <a:stretch>
            <a:fillRect/>
          </a:stretch>
        </p:blipFill>
        <p:spPr>
          <a:xfrm>
            <a:off x="4025265" y="427672"/>
            <a:ext cx="3139440" cy="1767840"/>
          </a:xfrm>
          <a:prstGeom prst="rect">
            <a:avLst/>
          </a:prstGeom>
        </p:spPr>
      </p:pic>
    </p:spTree>
    <p:extLst>
      <p:ext uri="{BB962C8B-B14F-4D97-AF65-F5344CB8AC3E}">
        <p14:creationId xmlns:p14="http://schemas.microsoft.com/office/powerpoint/2010/main" val="2879177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Which Cities to Focus On?</a:t>
            </a:r>
          </a:p>
        </p:txBody>
      </p:sp>
      <p:pic>
        <p:nvPicPr>
          <p:cNvPr id="4" name="Picture 3" descr="A map of the world&#10;&#10;Description automatically generated">
            <a:extLst>
              <a:ext uri="{FF2B5EF4-FFF2-40B4-BE49-F238E27FC236}">
                <a16:creationId xmlns:a16="http://schemas.microsoft.com/office/drawing/2014/main" id="{C2B96412-392D-4960-670D-AC4629C14B79}"/>
              </a:ext>
            </a:extLst>
          </p:cNvPr>
          <p:cNvPicPr>
            <a:picLocks noChangeAspect="1"/>
          </p:cNvPicPr>
          <p:nvPr/>
        </p:nvPicPr>
        <p:blipFill>
          <a:blip r:embed="rId3"/>
          <a:stretch>
            <a:fillRect/>
          </a:stretch>
        </p:blipFill>
        <p:spPr>
          <a:xfrm>
            <a:off x="3006782" y="1096268"/>
            <a:ext cx="2743200" cy="2769535"/>
          </a:xfrm>
          <a:prstGeom prst="rect">
            <a:avLst/>
          </a:prstGeom>
        </p:spPr>
      </p:pic>
      <p:pic>
        <p:nvPicPr>
          <p:cNvPr id="5" name="Picture 4" descr="A map of europe with green pointers&#10;&#10;Description automatically generated">
            <a:extLst>
              <a:ext uri="{FF2B5EF4-FFF2-40B4-BE49-F238E27FC236}">
                <a16:creationId xmlns:a16="http://schemas.microsoft.com/office/drawing/2014/main" id="{8B1E08D1-9679-BB17-0A9B-0A42432036BB}"/>
              </a:ext>
            </a:extLst>
          </p:cNvPr>
          <p:cNvPicPr>
            <a:picLocks noChangeAspect="1"/>
          </p:cNvPicPr>
          <p:nvPr/>
        </p:nvPicPr>
        <p:blipFill>
          <a:blip r:embed="rId4"/>
          <a:stretch>
            <a:fillRect/>
          </a:stretch>
        </p:blipFill>
        <p:spPr>
          <a:xfrm>
            <a:off x="6023032" y="1096269"/>
            <a:ext cx="2793092" cy="2769533"/>
          </a:xfrm>
          <a:prstGeom prst="rect">
            <a:avLst/>
          </a:prstGeom>
        </p:spPr>
      </p:pic>
    </p:spTree>
    <p:extLst>
      <p:ext uri="{BB962C8B-B14F-4D97-AF65-F5344CB8AC3E}">
        <p14:creationId xmlns:p14="http://schemas.microsoft.com/office/powerpoint/2010/main" val="1944341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4" name="Picture 3" descr="Location Marker - Royalty-Free GIF - Animated Sticker - Free PNG - Animated  Icon">
            <a:extLst>
              <a:ext uri="{FF2B5EF4-FFF2-40B4-BE49-F238E27FC236}">
                <a16:creationId xmlns:a16="http://schemas.microsoft.com/office/drawing/2014/main" id="{28E66D56-0E54-6122-E42D-D7895FFB1A33}"/>
              </a:ext>
            </a:extLst>
          </p:cNvPr>
          <p:cNvPicPr>
            <a:picLocks noChangeAspect="1"/>
          </p:cNvPicPr>
          <p:nvPr/>
        </p:nvPicPr>
        <p:blipFill>
          <a:blip r:embed="rId3"/>
          <a:stretch>
            <a:fillRect/>
          </a:stretch>
        </p:blipFill>
        <p:spPr>
          <a:xfrm>
            <a:off x="7024008" y="442685"/>
            <a:ext cx="1582058" cy="1577522"/>
          </a:xfrm>
          <a:prstGeom prst="rect">
            <a:avLst/>
          </a:prstGeom>
        </p:spPr>
      </p:pic>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Data</a:t>
            </a:r>
            <a:br>
              <a:rPr lang="en" sz="2400"/>
            </a:br>
            <a:r>
              <a:rPr lang="en" sz="2400"/>
              <a:t>Observations</a:t>
            </a:r>
          </a:p>
        </p:txBody>
      </p:sp>
      <p:sp>
        <p:nvSpPr>
          <p:cNvPr id="2" name="TextBox 1">
            <a:extLst>
              <a:ext uri="{FF2B5EF4-FFF2-40B4-BE49-F238E27FC236}">
                <a16:creationId xmlns:a16="http://schemas.microsoft.com/office/drawing/2014/main" id="{0F1EB9C3-4537-EEEB-DB74-3A7A76986AE0}"/>
              </a:ext>
            </a:extLst>
          </p:cNvPr>
          <p:cNvSpPr txBox="1"/>
          <p:nvPr/>
        </p:nvSpPr>
        <p:spPr>
          <a:xfrm>
            <a:off x="3211830" y="1863090"/>
            <a:ext cx="556641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solidFill>
              </a:rPr>
              <a:t>In our Airbnb data sets, location data was stored as latitude and longitude coordinates. Possibly mirrors how Airbnb stores location data. If coordinates are derived from a physical address </a:t>
            </a:r>
            <a:r>
              <a:rPr lang="en-US"/>
              <a:t>➢ </a:t>
            </a:r>
            <a:endParaRPr lang="en-US">
              <a:solidFill>
                <a:srgbClr val="212121"/>
              </a:solidFill>
            </a:endParaRPr>
          </a:p>
          <a:p>
            <a:r>
              <a:rPr lang="en-US">
                <a:solidFill>
                  <a:schemeClr val="tx1"/>
                </a:solidFill>
              </a:rPr>
              <a:t> "</a:t>
            </a:r>
            <a:r>
              <a:rPr lang="en-US" b="1">
                <a:solidFill>
                  <a:schemeClr val="tx1"/>
                </a:solidFill>
              </a:rPr>
              <a:t>geocoding</a:t>
            </a:r>
            <a:r>
              <a:rPr lang="en-US">
                <a:solidFill>
                  <a:schemeClr val="tx1"/>
                </a:solidFill>
              </a:rPr>
              <a:t>."</a:t>
            </a:r>
          </a:p>
        </p:txBody>
      </p:sp>
      <p:pic>
        <p:nvPicPr>
          <p:cNvPr id="5" name="Picture 4" descr="Airbnb logo">
            <a:extLst>
              <a:ext uri="{FF2B5EF4-FFF2-40B4-BE49-F238E27FC236}">
                <a16:creationId xmlns:a16="http://schemas.microsoft.com/office/drawing/2014/main" id="{2620CB20-1B45-0345-2157-3F8E3DE6AAE7}"/>
              </a:ext>
            </a:extLst>
          </p:cNvPr>
          <p:cNvPicPr>
            <a:picLocks noChangeAspect="1"/>
          </p:cNvPicPr>
          <p:nvPr/>
        </p:nvPicPr>
        <p:blipFill>
          <a:blip r:embed="rId4"/>
          <a:stretch>
            <a:fillRect/>
          </a:stretch>
        </p:blipFill>
        <p:spPr>
          <a:xfrm>
            <a:off x="4025265" y="279082"/>
            <a:ext cx="3139440" cy="1767840"/>
          </a:xfrm>
          <a:prstGeom prst="rect">
            <a:avLst/>
          </a:prstGeom>
        </p:spPr>
      </p:pic>
      <p:sp>
        <p:nvSpPr>
          <p:cNvPr id="3" name="TextBox 2">
            <a:extLst>
              <a:ext uri="{FF2B5EF4-FFF2-40B4-BE49-F238E27FC236}">
                <a16:creationId xmlns:a16="http://schemas.microsoft.com/office/drawing/2014/main" id="{2D143EAD-9823-630D-4B91-9901C5C32327}"/>
              </a:ext>
            </a:extLst>
          </p:cNvPr>
          <p:cNvSpPr txBox="1"/>
          <p:nvPr/>
        </p:nvSpPr>
        <p:spPr>
          <a:xfrm>
            <a:off x="3297555" y="2920365"/>
            <a:ext cx="556641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solidFill>
              </a:rPr>
              <a:t>Some advantages:</a:t>
            </a:r>
          </a:p>
          <a:p>
            <a:pPr>
              <a:buChar char="•"/>
            </a:pPr>
            <a:r>
              <a:rPr lang="en-US">
                <a:solidFill>
                  <a:schemeClr val="tx1"/>
                </a:solidFill>
              </a:rPr>
              <a:t> Pinpoint a specific location within a city.</a:t>
            </a:r>
          </a:p>
          <a:p>
            <a:pPr>
              <a:buChar char="•"/>
            </a:pPr>
            <a:r>
              <a:rPr lang="en-US">
                <a:solidFill>
                  <a:schemeClr val="tx1"/>
                </a:solidFill>
              </a:rPr>
              <a:t> Caters for</a:t>
            </a:r>
            <a:r>
              <a:rPr lang="en-US"/>
              <a:t> locations </a:t>
            </a:r>
            <a:r>
              <a:rPr lang="en-US">
                <a:solidFill>
                  <a:schemeClr val="tx1"/>
                </a:solidFill>
              </a:rPr>
              <a:t>with the same name.</a:t>
            </a:r>
          </a:p>
          <a:p>
            <a:pPr>
              <a:buChar char="•"/>
            </a:pPr>
            <a:r>
              <a:rPr lang="en-US"/>
              <a:t>  Precise distance calculations between a potential stay and landmarks or attractions ➢ only possible with exact coordinates.</a:t>
            </a:r>
            <a:endParaRPr lang="en-US">
              <a:solidFill>
                <a:schemeClr val="tx1"/>
              </a:solidFill>
            </a:endParaRPr>
          </a:p>
          <a:p>
            <a:pPr>
              <a:buChar char="•"/>
            </a:pPr>
            <a:r>
              <a:rPr lang="en-US">
                <a:solidFill>
                  <a:schemeClr val="tx1"/>
                </a:solidFill>
              </a:rPr>
              <a:t> Regulatory requirements, tax rates, and legal permissions can vary within different areas of a city.</a:t>
            </a:r>
          </a:p>
        </p:txBody>
      </p:sp>
    </p:spTree>
    <p:extLst>
      <p:ext uri="{BB962C8B-B14F-4D97-AF65-F5344CB8AC3E}">
        <p14:creationId xmlns:p14="http://schemas.microsoft.com/office/powerpoint/2010/main" val="394867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 sz="2400"/>
              <a:t>Data</a:t>
            </a:r>
            <a:br>
              <a:rPr lang="en" sz="2400"/>
            </a:br>
            <a:r>
              <a:rPr lang="en" sz="2400"/>
              <a:t>Dictionary</a:t>
            </a:r>
          </a:p>
        </p:txBody>
      </p:sp>
      <p:pic>
        <p:nvPicPr>
          <p:cNvPr id="4" name="Picture 3" descr="A screenshot of a computer&#10;&#10;Description automatically generated">
            <a:extLst>
              <a:ext uri="{FF2B5EF4-FFF2-40B4-BE49-F238E27FC236}">
                <a16:creationId xmlns:a16="http://schemas.microsoft.com/office/drawing/2014/main" id="{6DCE8D7B-C626-9F94-A5EC-6781628D50A6}"/>
              </a:ext>
            </a:extLst>
          </p:cNvPr>
          <p:cNvPicPr>
            <a:picLocks noChangeAspect="1"/>
          </p:cNvPicPr>
          <p:nvPr/>
        </p:nvPicPr>
        <p:blipFill>
          <a:blip r:embed="rId3"/>
          <a:stretch>
            <a:fillRect/>
          </a:stretch>
        </p:blipFill>
        <p:spPr>
          <a:xfrm>
            <a:off x="2903220" y="1048875"/>
            <a:ext cx="6046470" cy="3885855"/>
          </a:xfrm>
          <a:prstGeom prst="rect">
            <a:avLst/>
          </a:prstGeom>
        </p:spPr>
      </p:pic>
      <p:sp>
        <p:nvSpPr>
          <p:cNvPr id="6" name="TextBox 5">
            <a:extLst>
              <a:ext uri="{FF2B5EF4-FFF2-40B4-BE49-F238E27FC236}">
                <a16:creationId xmlns:a16="http://schemas.microsoft.com/office/drawing/2014/main" id="{DCD61388-99E8-A065-1EBD-8267B290254B}"/>
              </a:ext>
            </a:extLst>
          </p:cNvPr>
          <p:cNvSpPr txBox="1"/>
          <p:nvPr/>
        </p:nvSpPr>
        <p:spPr>
          <a:xfrm>
            <a:off x="3200400" y="297180"/>
            <a:ext cx="53035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2121"/>
                </a:solidFill>
              </a:rPr>
              <a:t>Although no description was provided for the "</a:t>
            </a:r>
            <a:r>
              <a:rPr lang="en-US" err="1">
                <a:solidFill>
                  <a:srgbClr val="212121"/>
                </a:solidFill>
              </a:rPr>
              <a:t>review_scores</a:t>
            </a:r>
            <a:r>
              <a:rPr lang="en-US">
                <a:solidFill>
                  <a:srgbClr val="212121"/>
                </a:solidFill>
              </a:rPr>
              <a:t>" fields, as Airbnb users, we knew what these scores referred to. </a:t>
            </a:r>
          </a:p>
        </p:txBody>
      </p:sp>
    </p:spTree>
    <p:extLst>
      <p:ext uri="{BB962C8B-B14F-4D97-AF65-F5344CB8AC3E}">
        <p14:creationId xmlns:p14="http://schemas.microsoft.com/office/powerpoint/2010/main" val="2037601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5" name="Google Shape;765;p54"/>
          <p:cNvSpPr txBox="1">
            <a:spLocks noGrp="1"/>
          </p:cNvSpPr>
          <p:nvPr>
            <p:ph type="title" idx="4294967295"/>
          </p:nvPr>
        </p:nvSpPr>
        <p:spPr>
          <a:xfrm>
            <a:off x="3400647" y="2307148"/>
            <a:ext cx="5103413" cy="360193"/>
          </a:xfrm>
          <a:prstGeom prst="rect">
            <a:avLst/>
          </a:prstGeom>
        </p:spPr>
        <p:txBody>
          <a:bodyPr spcFirstLastPara="1" wrap="square" lIns="91425" tIns="91425" rIns="91425" bIns="91425" anchor="ctr" anchorCtr="0">
            <a:noAutofit/>
          </a:bodyPr>
          <a:lstStyle/>
          <a:p>
            <a:pPr algn="ctr"/>
            <a:r>
              <a:rPr lang="en" sz="4000" u="sng">
                <a:solidFill>
                  <a:srgbClr val="FFFFFF"/>
                </a:solidFill>
              </a:rPr>
              <a:t>Objectives</a:t>
            </a:r>
            <a:endParaRPr lang="en-US"/>
          </a:p>
        </p:txBody>
      </p:sp>
      <p:sp>
        <p:nvSpPr>
          <p:cNvPr id="9" name="Google Shape;217;p32">
            <a:extLst>
              <a:ext uri="{FF2B5EF4-FFF2-40B4-BE49-F238E27FC236}">
                <a16:creationId xmlns:a16="http://schemas.microsoft.com/office/drawing/2014/main" id="{19EE51C5-5459-DD9E-C8F7-D319013C358A}"/>
              </a:ext>
            </a:extLst>
          </p:cNvPr>
          <p:cNvSpPr/>
          <p:nvPr/>
        </p:nvSpPr>
        <p:spPr>
          <a:xfrm>
            <a:off x="477107" y="1678530"/>
            <a:ext cx="1658735" cy="1613377"/>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8;p32">
            <a:extLst>
              <a:ext uri="{FF2B5EF4-FFF2-40B4-BE49-F238E27FC236}">
                <a16:creationId xmlns:a16="http://schemas.microsoft.com/office/drawing/2014/main" id="{F6D5D6F0-5AFA-13EE-6E6C-F452268FFBEF}"/>
              </a:ext>
            </a:extLst>
          </p:cNvPr>
          <p:cNvSpPr txBox="1">
            <a:spLocks/>
          </p:cNvSpPr>
          <p:nvPr/>
        </p:nvSpPr>
        <p:spPr>
          <a:xfrm>
            <a:off x="658058" y="1833001"/>
            <a:ext cx="1301371" cy="129082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000">
                <a:solidFill>
                  <a:schemeClr val="bg1"/>
                </a:solidFill>
              </a:rPr>
              <a:t>02</a:t>
            </a:r>
          </a:p>
        </p:txBody>
      </p:sp>
    </p:spTree>
    <p:extLst>
      <p:ext uri="{BB962C8B-B14F-4D97-AF65-F5344CB8AC3E}">
        <p14:creationId xmlns:p14="http://schemas.microsoft.com/office/powerpoint/2010/main" val="3194793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7" name="Picture 6" descr="star icon animation by Dragonlady on Dribbble">
            <a:extLst>
              <a:ext uri="{FF2B5EF4-FFF2-40B4-BE49-F238E27FC236}">
                <a16:creationId xmlns:a16="http://schemas.microsoft.com/office/drawing/2014/main" id="{EBAA511D-BEDE-27E1-84E6-FF8AD8D29E9F}"/>
              </a:ext>
            </a:extLst>
          </p:cNvPr>
          <p:cNvPicPr>
            <a:picLocks noChangeAspect="1"/>
          </p:cNvPicPr>
          <p:nvPr/>
        </p:nvPicPr>
        <p:blipFill>
          <a:blip r:embed="rId3"/>
          <a:stretch>
            <a:fillRect/>
          </a:stretch>
        </p:blipFill>
        <p:spPr>
          <a:xfrm>
            <a:off x="3583033" y="2506072"/>
            <a:ext cx="1278165" cy="955222"/>
          </a:xfrm>
          <a:prstGeom prst="rect">
            <a:avLst/>
          </a:prstGeom>
        </p:spPr>
      </p:pic>
      <p:sp>
        <p:nvSpPr>
          <p:cNvPr id="234" name="Google Shape;234;p34"/>
          <p:cNvSpPr txBox="1">
            <a:spLocks noGrp="1"/>
          </p:cNvSpPr>
          <p:nvPr>
            <p:ph type="title" idx="6"/>
          </p:nvPr>
        </p:nvSpPr>
        <p:spPr>
          <a:xfrm>
            <a:off x="187445" y="539500"/>
            <a:ext cx="2211480" cy="2032200"/>
          </a:xfrm>
          <a:prstGeom prst="rect">
            <a:avLst/>
          </a:prstGeom>
        </p:spPr>
        <p:txBody>
          <a:bodyPr spcFirstLastPara="1" wrap="square" lIns="91425" tIns="91425" rIns="91425" bIns="91425" anchor="t" anchorCtr="0">
            <a:noAutofit/>
          </a:bodyPr>
          <a:lstStyle/>
          <a:p>
            <a:r>
              <a:rPr lang="en-US"/>
              <a:t>Our Questions</a:t>
            </a:r>
          </a:p>
        </p:txBody>
      </p:sp>
      <p:sp>
        <p:nvSpPr>
          <p:cNvPr id="6" name="TextBox 5">
            <a:extLst>
              <a:ext uri="{FF2B5EF4-FFF2-40B4-BE49-F238E27FC236}">
                <a16:creationId xmlns:a16="http://schemas.microsoft.com/office/drawing/2014/main" id="{DCD61388-99E8-A065-1EBD-8267B290254B}"/>
              </a:ext>
            </a:extLst>
          </p:cNvPr>
          <p:cNvSpPr txBox="1"/>
          <p:nvPr/>
        </p:nvSpPr>
        <p:spPr>
          <a:xfrm>
            <a:off x="3200400" y="297180"/>
            <a:ext cx="53035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212121"/>
              </a:solidFill>
            </a:endParaRPr>
          </a:p>
        </p:txBody>
      </p:sp>
      <p:sp>
        <p:nvSpPr>
          <p:cNvPr id="2" name="TextBox 1">
            <a:extLst>
              <a:ext uri="{FF2B5EF4-FFF2-40B4-BE49-F238E27FC236}">
                <a16:creationId xmlns:a16="http://schemas.microsoft.com/office/drawing/2014/main" id="{B51DDC83-2ABC-657F-5F8B-BFBD434D8C72}"/>
              </a:ext>
            </a:extLst>
          </p:cNvPr>
          <p:cNvSpPr txBox="1"/>
          <p:nvPr/>
        </p:nvSpPr>
        <p:spPr>
          <a:xfrm>
            <a:off x="3120390" y="651510"/>
            <a:ext cx="56464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p>
        </p:txBody>
      </p:sp>
      <p:sp>
        <p:nvSpPr>
          <p:cNvPr id="4" name="TextBox 3">
            <a:extLst>
              <a:ext uri="{FF2B5EF4-FFF2-40B4-BE49-F238E27FC236}">
                <a16:creationId xmlns:a16="http://schemas.microsoft.com/office/drawing/2014/main" id="{3EFB3537-0A57-6B26-1C49-4C9E65254878}"/>
              </a:ext>
            </a:extLst>
          </p:cNvPr>
          <p:cNvSpPr txBox="1"/>
          <p:nvPr/>
        </p:nvSpPr>
        <p:spPr>
          <a:xfrm>
            <a:off x="3200400" y="457200"/>
            <a:ext cx="54292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p:txBody>
      </p:sp>
      <p:sp>
        <p:nvSpPr>
          <p:cNvPr id="5" name="TextBox 4">
            <a:extLst>
              <a:ext uri="{FF2B5EF4-FFF2-40B4-BE49-F238E27FC236}">
                <a16:creationId xmlns:a16="http://schemas.microsoft.com/office/drawing/2014/main" id="{F40F6327-8F34-4301-CB1E-F22794CD339F}"/>
              </a:ext>
            </a:extLst>
          </p:cNvPr>
          <p:cNvSpPr txBox="1"/>
          <p:nvPr/>
        </p:nvSpPr>
        <p:spPr>
          <a:xfrm>
            <a:off x="3200400" y="514350"/>
            <a:ext cx="5372100"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 Primary questions:</a:t>
            </a:r>
            <a:r>
              <a:rPr lang="en-US"/>
              <a:t>​​</a:t>
            </a:r>
          </a:p>
          <a:p>
            <a:pPr marL="228600" indent="-228600">
              <a:buAutoNum type="arabicPeriod"/>
            </a:pPr>
            <a:r>
              <a:rPr lang="en-US"/>
              <a:t>For each city, are reviews more positive or negative?​​</a:t>
            </a:r>
          </a:p>
          <a:p>
            <a:pPr marL="228600" indent="-228600">
              <a:buAutoNum type="arabicPeriod"/>
            </a:pPr>
            <a:r>
              <a:rPr lang="en-US"/>
              <a:t>What are the most frequent words for the reviews? What can this tell us about consumer concerns?​​</a:t>
            </a:r>
          </a:p>
          <a:p>
            <a:pPr marL="228600" indent="-228600">
              <a:buAutoNum type="arabicPeriod"/>
            </a:pPr>
            <a:r>
              <a:rPr lang="en-US"/>
              <a:t>Is there a correlation between price and review sentiment? (E.g. Do reviews tend to become more positive or negative as prices increase?)​​</a:t>
            </a:r>
          </a:p>
          <a:p>
            <a:pPr marL="228600" indent="-228600">
              <a:buAutoNum type="arabicPeriod"/>
            </a:pPr>
            <a:r>
              <a:rPr lang="en-US"/>
              <a:t>Which cities have the highest rating scores — overall, as well as for specific qualities?​​</a:t>
            </a:r>
          </a:p>
          <a:p>
            <a:r>
              <a:rPr lang="en-US"/>
              <a:t>​</a:t>
            </a:r>
          </a:p>
          <a:p>
            <a:r>
              <a:rPr lang="en-US"/>
              <a:t>​​</a:t>
            </a:r>
            <a:br>
              <a:rPr lang="en-US"/>
            </a:br>
            <a:r>
              <a:rPr lang="en-US" b="1"/>
              <a:t>"Bonus"        questions:</a:t>
            </a:r>
            <a:r>
              <a:rPr lang="en-US"/>
              <a:t>​​</a:t>
            </a:r>
          </a:p>
          <a:p>
            <a:pPr marL="228600" indent="-228600">
              <a:buAutoNum type="arabicPeriod"/>
            </a:pPr>
            <a:r>
              <a:rPr lang="en-US"/>
              <a:t>Do more experienced Airbnb hosts get more positive or negative reviews?​​</a:t>
            </a:r>
          </a:p>
          <a:p>
            <a:pPr marL="228600" indent="-228600">
              <a:buAutoNum type="arabicPeriod"/>
            </a:pPr>
            <a:r>
              <a:rPr lang="en-US"/>
              <a:t>For Airbnb </a:t>
            </a:r>
            <a:r>
              <a:rPr lang="en-US" err="1"/>
              <a:t>Superhosts</a:t>
            </a:r>
            <a:r>
              <a:rPr lang="en-US"/>
              <a:t>, are their reviews more positive or negative? ​​</a:t>
            </a:r>
          </a:p>
          <a:p>
            <a:pPr marL="228600" indent="-228600">
              <a:buAutoNum type="arabicPeriod"/>
            </a:pPr>
            <a:r>
              <a:rPr lang="en-US"/>
              <a:t>For Airbnb hosts who don’t verify their identity, does this impact their rating?​​</a:t>
            </a:r>
          </a:p>
          <a:p>
            <a:pPr marL="228600" indent="-228600">
              <a:buAutoNum type="arabicPeriod"/>
            </a:pPr>
            <a:r>
              <a:rPr lang="en-US"/>
              <a:t>Which types of homes receive the most positive reviews?​</a:t>
            </a:r>
          </a:p>
        </p:txBody>
      </p:sp>
    </p:spTree>
    <p:extLst>
      <p:ext uri="{BB962C8B-B14F-4D97-AF65-F5344CB8AC3E}">
        <p14:creationId xmlns:p14="http://schemas.microsoft.com/office/powerpoint/2010/main" val="1813318383"/>
      </p:ext>
    </p:extLst>
  </p:cSld>
  <p:clrMapOvr>
    <a:masterClrMapping/>
  </p:clrMapOvr>
</p:sld>
</file>

<file path=ppt/theme/theme1.xml><?xml version="1.0" encoding="utf-8"?>
<a:theme xmlns:a="http://schemas.openxmlformats.org/drawingml/2006/main" name="Vinini Campaign by Slidesgo">
  <a:themeElements>
    <a:clrScheme name="Simple Light">
      <a:dk1>
        <a:srgbClr val="212121"/>
      </a:dk1>
      <a:lt1>
        <a:srgbClr val="FFFFFF"/>
      </a:lt1>
      <a:dk2>
        <a:srgbClr val="FF7F51"/>
      </a:dk2>
      <a:lt2>
        <a:srgbClr val="D86C45"/>
      </a:lt2>
      <a:accent1>
        <a:srgbClr val="212121"/>
      </a:accent1>
      <a:accent2>
        <a:srgbClr val="FFFFFF"/>
      </a:accent2>
      <a:accent3>
        <a:srgbClr val="FF7F51"/>
      </a:accent3>
      <a:accent4>
        <a:srgbClr val="D86C45"/>
      </a:accent4>
      <a:accent5>
        <a:srgbClr val="212121"/>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A484C650ED307458D9B46890C8368F9" ma:contentTypeVersion="8" ma:contentTypeDescription="Create a new document." ma:contentTypeScope="" ma:versionID="43d09f04a62b95da880b582fef3dce93">
  <xsd:schema xmlns:xsd="http://www.w3.org/2001/XMLSchema" xmlns:xs="http://www.w3.org/2001/XMLSchema" xmlns:p="http://schemas.microsoft.com/office/2006/metadata/properties" xmlns:ns2="3a59bc85-a8ca-4706-8fb3-b90e55dda68a" targetNamespace="http://schemas.microsoft.com/office/2006/metadata/properties" ma:root="true" ma:fieldsID="e36e5b59dbc7c1e252182b3c4b88c441" ns2:_="">
    <xsd:import namespace="3a59bc85-a8ca-4706-8fb3-b90e55dda68a"/>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59bc85-a8ca-4706-8fb3-b90e55dda68a"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a45bf55a-4f35-4525-96d9-1748649c08ec"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272DDB-745D-49D1-86ED-8CA2BD3E5EF3}">
  <ds:schemaRefs>
    <ds:schemaRef ds:uri="http://schemas.microsoft.com/sharepoint/v3/contenttype/forms"/>
  </ds:schemaRefs>
</ds:datastoreItem>
</file>

<file path=customXml/itemProps2.xml><?xml version="1.0" encoding="utf-8"?>
<ds:datastoreItem xmlns:ds="http://schemas.openxmlformats.org/officeDocument/2006/customXml" ds:itemID="{1419D731-BEE8-4F33-AACE-797A610E20B1}">
  <ds:schemaRefs>
    <ds:schemaRef ds:uri="3a59bc85-a8ca-4706-8fb3-b90e55dda6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37</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Vinini Campaign by Slidesgo</vt:lpstr>
      <vt:lpstr>From ETL  to Insights  </vt:lpstr>
      <vt:lpstr>Project Workflow</vt:lpstr>
      <vt:lpstr>Brainstorming</vt:lpstr>
      <vt:lpstr>Why Airbnb?</vt:lpstr>
      <vt:lpstr>Which Cities to Focus On?</vt:lpstr>
      <vt:lpstr>Data Observations</vt:lpstr>
      <vt:lpstr>Data Dictionary</vt:lpstr>
      <vt:lpstr>Objectives</vt:lpstr>
      <vt:lpstr>Our Questions</vt:lpstr>
      <vt:lpstr>Data Preparing</vt:lpstr>
      <vt:lpstr>Data Selection: Listings</vt:lpstr>
      <vt:lpstr>Data Selection: Reviews</vt:lpstr>
      <vt:lpstr>Project Goals</vt:lpstr>
      <vt:lpstr>Transforming/Loading</vt:lpstr>
      <vt:lpstr>Where to Host the Data?</vt:lpstr>
      <vt:lpstr>Where to Host the Data?</vt:lpstr>
      <vt:lpstr>Data  Preparation</vt:lpstr>
      <vt:lpstr>Data Loading</vt:lpstr>
      <vt:lpstr>Analysis</vt:lpstr>
      <vt:lpstr>Sentiment Analysis: Quick Facts</vt:lpstr>
      <vt:lpstr>Sentiment Analysis: Different Tools</vt:lpstr>
      <vt:lpstr>Sentiment Analysis: Text Blob</vt:lpstr>
      <vt:lpstr>Sentiment Analysis: Transformers Vs. Vader</vt:lpstr>
      <vt:lpstr>Sentiment Analysis: Models</vt:lpstr>
      <vt:lpstr>Sentiment Analysis: Process</vt:lpstr>
      <vt:lpstr>Meeting our Objectives</vt:lpstr>
      <vt:lpstr>Sentiment Analysis:  For each city, are reviews more positive or negative?</vt:lpstr>
      <vt:lpstr>Word Frequency: NLTK + Wordcloud  What are the most frequent words for the reviews?   What can this tell us about consumer concerns? </vt:lpstr>
      <vt:lpstr>Correlation Heatmap  Is there a correlation between price and review sentiment?</vt:lpstr>
      <vt:lpstr>Bar Plot: Seaborn + Matplotlib  Which city has the highest rating scores – overall?</vt:lpstr>
      <vt:lpstr>Tableau Public</vt:lpstr>
      <vt:lpstr>PowerPoint Presentation</vt:lpstr>
      <vt:lpstr>PowerPoint Presentation</vt:lpstr>
      <vt:lpstr>PowerPoint Presentation</vt:lpstr>
      <vt:lpstr>Using ChatGPT: Example Queries</vt:lpstr>
      <vt:lpstr>Conclusion</vt:lpstr>
      <vt:lpstr>Project Challenges + Lessons</vt:lpstr>
      <vt:lpstr>Paul Westphal (NBA Hall of Famer)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dc:title>
  <cp:revision>12</cp:revision>
  <dcterms:modified xsi:type="dcterms:W3CDTF">2023-10-18T07:43:17Z</dcterms:modified>
</cp:coreProperties>
</file>